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61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dérurgie (3484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0 at 9:03:3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ans la société moderne (215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1:01:0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rogramme (4178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6 at 10:02:2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dans l'indistrie des métaux en Belgique. Notre programme (348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0 at 10:03:1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65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3:04:2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 la Caisse de chômage (1566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1:03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et compte-rendu du XXVIIIe Congrès national tenu à la Maison du Peuple de Bruxelles, les 11, 12 et 13 mai 1913 (1916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2:09:5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petits secteurs (193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s collectives pour les ouvriers des carrosseries (1938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collective réglant le statut des délégations syndicales dans l'industrie sidérurgique (1967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10:10:2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u socialisme (215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1:01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2024-06-16T13:41:10Z</dcterms:created>
  <dcterms:modified xsi:type="dcterms:W3CDTF">2024-06-16T13:41:10Z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