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348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publiques de la nouvelle Belgique fédérale (79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2:06: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2024-05-20T15:23:33Z</dcterms:created>
  <dcterms:modified xsi:type="dcterms:W3CDTF">2024-05-20T15:23:33Z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