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5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875-1929) et Edmond Leburton (1915-1997) : figures emblématiques de la Hesbaye et Pionniers de la Sécurité sociale (BIB 1784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s d'activité au Ministère de la Prévoyance sociale : synthèse des principales réalisations : 25 avril 1961 - 25 avril 1965 (1876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2024-05-19T00:48:37Z</dcterms:created>
  <dcterms:modified xsi:type="dcterms:W3CDTF">2024-05-19T00:48:37Z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