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94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incipe fédératif : et de la nécessité de reconstituer le parti de la révolution (1863) (2111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2024-05-17T08:06:04Z</dcterms:created>
  <dcterms:modified xsi:type="dcterms:W3CDTF">2024-05-17T08:06:04Z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