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05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rapport d'activités 1990 (393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0:08:2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2024-05-03T11:03:54Z</dcterms:created>
  <dcterms:modified xsi:type="dcterms:W3CDTF">2024-05-03T11:03:54Z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