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2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rural de Wallonie : la maison paysanne (229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2024-06-26T07:46:00Z</dcterms:created>
  <dcterms:modified xsi:type="dcterms:W3CDTF">2024-06-26T07:46:00Z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