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808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ruinés dans dix ans ? Dette publiques : la dernière chance. (356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2024-05-10T18:10:04Z</dcterms:created>
  <dcterms:modified xsi:type="dcterms:W3CDTF">2024-05-10T18:10:04Z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