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973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coopérative aujourd'hui : la théorie et la pratique des coopératives des pays socialistes (BIB 1806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2024-05-09T18:57:40Z</dcterms:created>
  <dcterms:modified xsi:type="dcterms:W3CDTF">2024-05-09T18:57:40Z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