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697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37 - 1942 / Tenu par le Secrétaire Communal (37529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2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2024-05-04T20:11:47Z</dcterms:created>
  <dcterms:modified xsi:type="dcterms:W3CDTF">2024-05-04T20:11:47Z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