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presProps" Target="presProps.xml"/>
  <Relationship Id="rId88" Type="http://schemas.openxmlformats.org/officeDocument/2006/relationships/viewProps" Target="viewProps.xml"/>
  <Relationship Id="rId8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240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83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84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t-de-Piété de Liège (327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cits de combattants (327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ffort britannique : contribution de l'Angleterre à la guerre européenne, août 1914-février 1916 (3278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et la guerre européenne 1914-1915 (3279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uil de droit électoral (3287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emagne et les alliés devant la conscience chrétienne (602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1:03:2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Italie pendant la guerre : de la déclaration de guerre à l'Autriche (mai 1915) à la déclaration de guerre à l'Allemagne (août 1916) (902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2:08:25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possible paix et l'héroïsme des femmes belges (causerie faite en Hollande) (910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10:08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re Suzanne : roman dialogué (91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0:08:03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ine Dupont : les âmes tragiques : les ingénus : fiancées (1045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9:10:45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entalité allemande et la guerre (1073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1 at 9:10:3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ampagne de 1914-1915 : les pages de gloire de l'armée Belge (11665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0:11:2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re Suzanne (11666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36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e : pays ouvrier (1285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2 at 2:01:43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ête nationale belge : discours prononcé au Royal Albert Hall = Belgian independance day : adresses delivered at the Royal Albert Hall = Belgische Onafhkehykheidsdag : medevoerringen uitgesproken un den  Royal Albert Hall (1317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2:01:51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aignée du Kaiser (1444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2:02:21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onse du Gouvernement belge au livre allemand du 10 mai 1915 (1588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9:04:40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: l'homme, le penseur, le socialiste (1688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25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nseil d'administration (19246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36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rétrospectif (1916) (19540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2:09:21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pages sur Jean Jaurès (1970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2:10:5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u droit : 1914 (19819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0:10:07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telle qu'elle est : causes de faiblesse et gages de force (20101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9:10:11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industrielle et sociales (2117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10:12:2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campagne (1914-1915) : impressions d'un officier de légère (2210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9:01:28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crivain (332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4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et anecdotique de la Guerre de 1914 (3578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2:12:05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2024-05-14T17:29:44Z</dcterms:created>
  <dcterms:modified xsi:type="dcterms:W3CDTF">2024-05-14T17:29:44Z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