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972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60844_ca_object_representations_media_5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0288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quipe solide pour la Province  (ARC-C AFF ELE 018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9:11: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2024-04-29T08:55:53Z</dcterms:created>
  <dcterms:modified xsi:type="dcterms:W3CDTF">2024-04-29T08:55:53Z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