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78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à Liège : pages d'un témoin (327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2024-05-21T03:30:00Z</dcterms:created>
  <dcterms:modified xsi:type="dcterms:W3CDTF">2024-05-21T03:30:00Z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