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300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e syndicale des mineurs de la Province de Namur : son action pendant la guerre (1963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 2012 at 9:10:2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du syndicalisme : compte-rendu du meeting... à Hane-sur-Sambre, le 15 février 1914... (1966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2 at 10:10: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2024-06-23T03:36:43Z</dcterms:created>
  <dcterms:modified xsi:type="dcterms:W3CDTF">2024-06-23T03:36:43Z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