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presProps" Target="presProps.xml"/>
  <Relationship Id="rId21" Type="http://schemas.openxmlformats.org/officeDocument/2006/relationships/viewProps" Target="viewProps.xml"/>
  <Relationship Id="rId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300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grès ouvriers et socialistes français. Tome 1 : 1876-1885 (3172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0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ssacre des hommes (715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4:05:5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: homme d'aujourd'hui (1025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10:10:0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ctoire en déroute (173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211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ercice du pouvoir : discours prononcés de mai 1936 à janvier 1937 (21990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3:01:2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chévisme et socialisme (2228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1:02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jugera (4162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4:02:3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t hommes en société socialiste (4567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10:11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3172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2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es (317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4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éon Blum (31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1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 socialist te zijn (317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1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être socialiste (317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Unité (31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3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démocratique (317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2:01:4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l'affaire (317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2:0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2024-05-13T15:22:56Z</dcterms:created>
  <dcterms:modified xsi:type="dcterms:W3CDTF">2024-05-13T15:22:56Z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