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8691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Unsere Sehsucht in Worte Kleiden" Eugen Prager (1876-1942) : Der Lebensweg eines sozialdemokratischen Journalisten (2054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4:11: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2024-05-27T23:34:26Z</dcterms:created>
  <dcterms:modified xsi:type="dcterms:W3CDTF">2024-05-27T23:34:26Z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