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presProps" Target="presProps.xml"/>
  <Relationship Id="rId107" Type="http://schemas.openxmlformats.org/officeDocument/2006/relationships/viewProps" Target="viewProps.xml"/>
  <Relationship Id="rId10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23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10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07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uaire de la coopération ouvrière belge (259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1:05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émocratie et du socialisme depuis en Belgique 1830. Tome 2 (3153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22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u socialiste ou l'honnète homme et le socialiste : dialogue, collection d'arguments à l'usage de tout philanthrope (315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9:12:2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inspirés devant la science : Jeanne d'Arc (3160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4:12:33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mmune (321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2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stèmes socialistes et l'évolution économique (321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:01:3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lasses sociales au point de vue de l'évolution zoologique (326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rsonnification civile des associations ( Allemagne, Angleterre, France, Italie ) (326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07. Tome 94 (3269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Moderne : son évolution (3272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ourses de valeurs : placement, spéculation, jeu (327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syndical en France : 1789-1906 (327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sociale et ses évolutions (32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ividualisme économique et social : ses origines, son évolution, ses formes contemporaines (328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faire son chemin dans la vie : moyens et qualités qui permettent d'arriver au succès et à la fortune (3284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héorie de la lutte des classes et le principe de neutralité du mouvement coopératif de consommation (3285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iliation des Syndicats au Parti ouvrier (328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at de travail, les salaires, la participation aux bénéfices (328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l'armée peut être pour la nation (328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ssé de la guerre et l'avenir de la paix (3289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Journée de Huit heures (3289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: astre du ciel (405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12:10:0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smaller commercial Geography (40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0 at 9:11:2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et le Parti socialiste : rapport présenté au Congrès international de Stuttgart au nom du Parti ouvrier belge (66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1:05:3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et le Parti socialiste (814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1:07:5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a jurisprudence des accidents du contrat de travail et des assurances sous le régime de la responsabilité civile (838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1:07:59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campagne électorale au Pays noir (902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1:08:1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ur métal : conte d'idée (1034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1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lettres de jeunesse (1166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51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utopie moderne (1169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3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religion (122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0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cléricalisation des pouvoirs publics et des administrations belges sous le gouvernement catholique (1884-1907) (1232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2:12:3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d'aimer (130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:01:11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ouvrière & socialiste : rapport soumis au Congrès socialiste international de Stuttgart (18-24 août 1907). Vol. I (132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1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 ouvrière socialiste : rapports soumis au Congrès socialiste international de Stuttgart (18-24 août 1904) (132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1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e anarchiste (1440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3:02:1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dans la société (147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12:02:5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nson du pauvre ; Mon coeur pleure d'autrefois (1477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3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 du XXVe anniversaire : 1882-1907 (149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2:02:07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tyre des congolais, rien de changé au Congo : principaux témoignages publiés à l'étranger depuis le rapport de la Commission d'enquête (150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1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aint Lait d'Euron et quelques autres reliques (154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9:03:5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euple trompé par un roi (1615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1:04:0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bidextre journaliste : comédie-drame en cinq époques et XLIV scènes (1636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0:04:2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uvais-riche (172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1:05:0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: sa sortie mondiale (1780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4:06:4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collectivistes pour l'an 19.. (1924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11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de la coopération ouvrière belge (195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1:09:5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de la terre et de l'homme (1963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3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e Centre : croquis et moeurs : enquête ouvrière et industrielle (1972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2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dans la société (1972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4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'article 310 doit disparaître ! (199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2:10:0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-féminisme. I (2105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58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et sociologues (211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:0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de huit heures (2122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0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 du XXVme anniversaire (3597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0:12:3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2024-04-29T04:47:21Z</dcterms:created>
  <dcterms:modified xsi:type="dcterms:W3CDTF">2024-04-29T04:47:21Z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