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0169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ers to Dr. Kugelmann (2893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3 at 4:12: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2024-06-21T20:11:24Z</dcterms:created>
  <dcterms:modified xsi:type="dcterms:W3CDTF">2024-06-21T20:11:24Z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