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53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réhabiliter Staline? (28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1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linisme : origines, histoire, conséquences (4564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1:1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2024-07-04T23:46:43Z</dcterms:created>
  <dcterms:modified xsi:type="dcterms:W3CDTF">2024-07-04T23:46:43Z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