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presProps" Target="presProps.xml"/>
  <Relationship Id="rId211" Type="http://schemas.openxmlformats.org/officeDocument/2006/relationships/viewProps" Target="viewProps.xml"/>
  <Relationship Id="rId2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949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06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07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'économie politique (2580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09 at 2:05:55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usts en Belgique : la concentration capitaliste (13361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2 at 4:02:38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blèmes du développement du socialisme (1337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1:02:54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je dirige mon entreprise (1451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11:02:55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j'ai quitté l'Eglise romaine (1456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10:02:41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'économie politique (1502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2 at 11:03:13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aim (1513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9:03:12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au XXe Congrès du Parti communiste de l'Union soviétique, le 16 février 1956 (15300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4:03:55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seignement et la société d'aujourd'hui (15309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11:03:13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au XXe Congrès du Parti communiste de l'Union soviétique (15310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12:03:36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au XXe Congrès du Parti communiste de l'Union soviétique le 18 février 1956 (1531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12:03:34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 du Comité central du Parti communiste de l'Union soviétique : directives du XXe congrès du Parti communiste de l'Union soviétique pour le sixième plan quinquénal de développement de l'économie nationale de l'URSS (1966-1960) (1561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0:03:12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gramme pour le Congo et le Ruanda-Urundi : Congrès extraordinaire des 30 juin et 1er juillet 1956 (15756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2 at 12:04:27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apport secret de Khrouchtchev (1688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2 at 12:05:21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forme de l'entreprise : principes et réalisations (1696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12 at 12:05:03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imensions du marché commun du charbon et de l'acier (1709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1 2012 at 10:05:39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elance européenne... : illusions et réalités (1709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1 2012 at 11:05:20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rate et la conscience de l'homme (1731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11:05:19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éjour de N. Boulganine et de N. Khrouchtchev en Inde, en Birmanie et en Afghanistan : 18 novembre - 19 décembre 1955 (1735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11:05:16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XXe Congrès coopératif 29-30 septembre 1956 : compte-rendu (17548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1 2012 at 9:06:17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XXe Congrès coopératif 29-30 septembre 1956 : rapports (17548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1 2012 at 9:06:55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blèmes sociaux dans la politique économique : actes du congrès du centenaire de la Société tenu à Bruxelles les 23, 24 et 25/09/1955 (1755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1 2012 at 11:06:36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ports in China (1762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0:06:38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scolaire : en marge de quelques écrits récents (1769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2 at 2:06:38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iscours de Poula (1779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2 at 11:06:10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position de 1958 et la sécurité sociale (1786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6 2012 at 4:06:31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sociaux de l'industrie charbonnière (1787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2 at 11:06:02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sociaux de l'industrie charbonnière (1787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2 at 11:06:33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égislation anti-alcoolique est-elle efficace ? (1896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12 at 10:08:24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3e contribution à l'étude de l'actualité économique : l'action syndicale (1908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2:09:43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statutaire 5, 6 et 7 mai 1956, rapport moral et administratif pour les années 1953-1954 et 1955 (19158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2 at 12:09:33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ISL et les travailleurs marocains (19479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2 at 11:09:48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bats de l'Assemblée commune : compte rendu in extenso des séances (1950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5 2012 at 11:09:14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ungary's Fight for Freedom : a Special 96-pages picture Report (1968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2 at 2:10:48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ldings et démocratie économique (2039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11:11:56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rante ans de police internationale (2061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4:11:02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: cours d'éducation ouvrière (2079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11:12:46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opératives contre cartels et trusts : l'expérience suédoise (21054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59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e logique: premier fascicule: introduction historique: Antiquité (2118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2 at 2:12:11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e logique: deuxième fascicule; Moyen-Age et Temps Modernes (2118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2 at 2:12:01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position universelle et internationale de Bruxelles 1958 fait le point (2120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2:12:42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auté européenne du charbon et de l'acier: un exemple d'administration économique internationales (2121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3:12:33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on du Comité provincial d'aide aux familles des victimes d'accidents mortels du travail (2169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3 at 11:01:14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tes la vérité aux puissants : pour une politique de non violenceune proposition quaker (217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3 at 12:01:44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trimestriel du Centre d'étude des problèmes sociaux indigènes : CEPSI (2252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3 at 11:02:45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de la politique des salaires en Asie (2254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3 at 3:02:25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mparaisons internationales des salaires réels : étude méthodologique (22549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3 at 3:02:29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spects sociaux de la coopération économique européenne : rapport d'un groupe d'experts (2255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3 at 3:02:28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 ans d'histoire sociale en Belgique (225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3 at 4:02:18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vail professionnel et charges familiales de la femme ouvrière : enquête dans l'agglomération namuroise (2271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3 at 1:02:51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ditions de salaire et de travail pour nos travailleurs du batiment (2272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3 at 4:02:55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visuelles (2773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36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chrétienne et action ouvrière en Wallonie (2858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3 at 11:11:22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50-1956 / Indicateur tenu par le Secrétaire Communal (37532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31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56 - 1963 / Indicateur tenu par le Secrétaire Communal (3753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26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Office de réadaptation sociale (4027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2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hrétiens devant le Congo : trois documents importants sur les problèmes congolais (41174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6 at 2:01:26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égislation anti-alcoolique est-elle efficace ? (41175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6 at 2:01:16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écurité et les conditions de travail dans les mines (41175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6 at 3:01:15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égislation belge sur l'alcool (41176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6 at 4:01:18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rtis communistes d'Europe : 1919-1955 (41369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6 at 2:01:26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lexions sur la crise de notre temps (41372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6 at 4:01:34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teur que faire ? (42278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4 2016 at 9:03:20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sez mieux et plus vite (42338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6 at 11:03:36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ormation des syndiqués dans le monde : cinq années d'activités éducatives de la CISL (4234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6 at 2:03:57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formation des élites (42343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6 at 3:03:55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bliographie des oeuvres de Karl Marx : avec en appendice un répertoire des oeuvres de Friedrich Engels (42556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6 at 10:04:10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Future of Socialism (42570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6 at 4:04:43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util, l'homme et ses conquêtes : 32 leçons d'économie sociale et de législation sociale (42631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6 2016 at 3:04:20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1 (43057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0:05:42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 socialistes N°3 (43058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0:05:2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s'économie politique (2580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09 at 2:05:54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4 (43058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0:05:16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5 (43058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0:05:40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 8 (43058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0:05:35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9 (4305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0:05:15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beralisme en socialisme (45682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6 at 2:11:48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pratique de droit social et industriel, tome 1 (2594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1:05:20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séquences sociales du progrès technique : méthodologie (3139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09 at 2:12:33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es directions du XXe congrès du Parti communiste de l'Union soviétique pour le 6e plan quinquennal de l'URSS (1956-1960) : 21 février 1956 (3207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0 at 2:01:50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es directives du XXe congrès du PCUS par le sixième plan quinquénal du développement de l'économie nationale de l'URSS (1956-1966) (3207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0 at 3:01:36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éjour de N. Boulganine et de N. Khrouchtchev en Grande-Bretagne (3207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0 at 3:01:14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gularisation de la production et de l'emploi dans les industries mécaniques (3234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0 at 9:01:34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ion minière du Haut-Katanga (326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au congrès. Attribution de fonctions législatives au Gosplan. La question des nationalités ou de l' "autonomisation" (3266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 et arrêtés royaux de Belgique : année 1956. ( Tome 2 ) (3269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a relation entre logement et maladies sociales : l'exemple de la région liégeoise (3270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'activité du Comité central du Parti Communiste de l'Union Soviétique au XXème congrès du Parti ( 14 février 1956 ) (3273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es directives du XXème congrès du Parti Communiste de l'Union Soviétique pour le 6ème plan quinquénnal de l'U.R.S.S. ( 1956-1960 ) : 21 février 1956 (3273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pects des relations publiques en Belgique (3274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4ème rapport général sur l'activité de la communauté (11avril 1955-8 avril 1956 ) (3274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prononcé par Monsieur Paul Finet, [...], devant l'Association belge pour le Progrès Social le lundi 3 décembre 1956 à Liège (3274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trième réunion jointe des Membres de l'Assemblée consultative du Conseil de l'Europe et des membres de l'Assemblée commune de la Communauté Européenne du Charbon et de l'Acier ( 20 octobre 1956 ) : compte-rendu in extenso des débats (327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auté Européenne du Charbon et de l'Acier : un exemple d'administration économique internationale (3275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conception rénovée de l'amortissement. (Extrait de l'allocution prononcée à l'assemblée générale des Actionnaires des Grands Magasins "A l'Innovation" du 18 déc. 1956 (3275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pouvantail malthusien (3279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ycle européen d'études des Nations-Unies sur les services sociaux pour les personnes agées : Wégimont, 4-14 septembre 1955 : programme européen de service social des Nations -Unies (3282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. : Quelques aperçus de la politique sociale du Gouvernement 1954-1955 ; II : Problèmes actuels de l'Assurance contre la maladie (3282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'instruction publique à l'éducation nationale : conférence donnée le 16 mars 1956 à la tribune de la centrale régionale d'éducation ouvrière du Borinage (3283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et méthodes d'un enseignement non-confessionnel de la morale (328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dition sociale de la femme (3284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 dans l'entreprise (3289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bstacles à la mobilité des travailleurs et problème sociaux de réadaptation (3289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ée de Karl Marx (3373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0 at 2:03:43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ormation professionnelle dans les houillères des pays de la Communauté (3410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8 2010 at 2:03:15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erventions de D. Chépilov devant l'assemblée générale de l'O.N.U. les 19, 21, 22 et 23 novembre 1956 (406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0 at 11:10:57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pects du régime parlementaire belge (4096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0 at 1:11:13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ur le chemin de l'intégration européenne : premiers résultats pour le charbon et l'acier (7136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7 2011 at 11:05:38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ducation et la culture en 1956 (770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11 at 2:06:26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umanisme et société (780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1 at 12:06:27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alse tourne (816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11 at 9:07:38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tique sociale et intégration européenne (834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5 2011 at 9:07:48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lections belges : explication de la répartition géographique des suffrages (9012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1 at 3:08:50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catholiques et socialistes en matière d'éducation (963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1 at 3:09:53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voyage de Patrice Périot (969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1 at 11:09:44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I : 1868-1886 (990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5 2011 at 4:09:07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ù va notre population ? Le problème démographique en Belgique et en Wallonie (10260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4 2011 at 2:10:47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écurité sociale et l'emploi : introduction à une étude de la sécurité sociale (111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 2011 at 4:11:51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ucation populaire et bibliothèques publiques (1170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2:11:40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ux ans de politique économique  : 1. faire régner la concurrence : 2. accroître la productivité : 3. protéger la monnaie (1225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1:12:48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207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2024-04-29T08:17:08Z</dcterms:created>
  <dcterms:modified xsi:type="dcterms:W3CDTF">2024-04-29T08:17:08Z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