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43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0 ans du "Grand Liège", 60 ans de vie liégeoise : album-souvenir de l'exposition organisée à l'occasion du 60e anniversaire de l'association "Le Grand Liège" du 31 janvier au 1er mars 1997 (1211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3:12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2024-05-06T20:27:50Z</dcterms:created>
  <dcterms:modified xsi:type="dcterms:W3CDTF">2024-05-06T20:27:50Z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