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presProps" Target="presProps.xml"/>
  <Relationship Id="rId156" Type="http://schemas.openxmlformats.org/officeDocument/2006/relationships/viewProps" Target="viewProps.xml"/>
  <Relationship Id="rId15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33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5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5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s anarchistes (2105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50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Serge et les anarchistes en Belgique avant 1914 (2106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3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es premières armes de la critique: retour aux sources de l'individualisme anarchistes de Victor Serge, dit "Le Rétif" (210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3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Serge Reflects on Stalinism (210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1:12:52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correspondances autour de l'affaire Victor Serge (1931-1936) (2106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0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, Léon Trotsky et la IVé Internationale (1935-1940) (2106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1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ce que je dois à Victor Serge (21062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2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'Espagne (1936-1939) (2106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2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e "couple" Kibaltchich et la civilisation mexicaine (2106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2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a culture prolétarienne (210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3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Charles Plisnier (2106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5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 roman révolutionnaire (2106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0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a contribution de Victor Serge à 'Clarté' (1921-1928) (2106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5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 léninisme libertaire (2106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5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's Serge Carnets (210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2:12:4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"la pensée 68" (2106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:12:0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e socialisme en exil (2106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:12:3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bibliographie choisie (21064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:12:4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a presse belge (1936-1940) (210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0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 et l'Espagne (210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4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8 (nov.- déc. 1991) (2106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2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Si nous le voulons, l'avenir nous appartient" (2106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57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du 24 novembre 1991: les bases fondamentales de notre action (2106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5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pétences du Gouvernement et des Exécutifs régionaux et communautaires lors de la dissolution des Assemblées législatives (210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5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orat - enjeux - conflis (2106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2:12:22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ternements psychiatriques à Liège de 1884 à 1913 (2208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2:01:1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France : mythes, culture, politique (222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1:02:2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: de la population européenne (223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3:02:4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es organisations générales d'éducation permanente (2248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0:02:1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du Golfe : le dossier secret (290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1:12:4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emins de la démocratie (291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2:12:5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: la roulette russe des nationalisme (2914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4:12:0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'asile : des propositions (313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34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sident (le) (356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4:11:13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ront national : le nouveau visage de l'extrème droite en Belgique (321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0 at 9:01:23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crire la Wallonie dans la Constitution (326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ra : 1943-1945 (3265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lices en Belgique : histoire socio-politique du système policier de 1794 à nos jours (3377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4:03:2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nom de la démocratie (260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0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pold III : de l'an 40 à l'effacement (396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9:09:2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s femmes de la FN en 1966 (3965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0:09:3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ltraitance envers les personnes âgées au sein de la famille (784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12:06:5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s Martens (899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8:08:0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entité wallonne : aperçu historique (901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9:08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èces et règles du jeu politique (98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0:09:1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ces cachées de la monarchie belge (1012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1:09:42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ennie Mitterrand. 2 : les épreuves (1984-1988) (1020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0:09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de documentation : le régime du capital autorisé, des actions sans droit de vote et de la responsabilité des administrateurs dans la perspective d'une modification du droit des sociétés (102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6 2011 at 10:10:3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pitalisme, socialisme, écologie : désorientations, orientations (112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9:11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2 [Quarante-deux] à l'éducation, 30 décrets, 200 arrêtés (11665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1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et gouvernements : éléments de l'histoire de la Belgique (11700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5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lices en Belgique : histoire socio-politique du système policier de 1794 à nos jours (1225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:12:3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(1304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12:0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ur avenir : message au Roi (1334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3:01:1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de documentation : l'indice des prix à la consommation (1448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2 at 2:02:40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chiviste des rumeurs : chronique de Gaspard Marnette, armurier, Vottemm 1857-1903 (1463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1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ennie Mitterrand. 2 : Les épreuves (1984-1988) (150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3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et pratiques de l'éducation permanente en communauté française de Belgique : le mouvement Présence et action culturelles (1523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0:03:3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-Raymond Gilles (1541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2:03:0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lices en Belgique : histoire sociopolitique du système policier de 1794 à nos jours (166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2:04:21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50-1950 : un siècle de vie dans la commune de Chaudfontaine (204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:11:0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3 (janv.-févr. 1991) (2104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Etre là quand on a besoin de nous, agir clairement et rapidement" (2104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41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chronologie et thèmes des 12 premiers congrès (2104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gravité, densité, sérénité (2104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2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être à la hauteur de nos potentialités (2104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1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privilégier le consensus, la logique et la cohérence (210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résolution de la Commision "Prospective et pratiques institutionnelles" (210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l'avenir économique et financier de la Wallonie: reconstruction de l'emploi (2104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1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résolution de la Commission "Avenir économique et financier de la Wallonie" (210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3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un objectif socialiste majeur (2104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0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résolution de la Commision "Qualité du cadre de vie, objectif socialiste" (210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2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ssez-le-feu dans le Golfe (résolution) (2104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4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ociale, alibi du Grand Marché intérieur (2104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4:12:0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4 (mars-avril 1991) (21049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énérosité responsable (2105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5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des miliciens (21050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0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galité des femmes n'est pas pour demain (2105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0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inquiète (2105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s enseignements militaires de la guerre du Golfe (2105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1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: résolution de l'I.S. (2105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de Man et la crise de la pensée socialiste européenne (2105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8:12:1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5 (mai-juin 1991) (210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 (2105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3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en guise d'introduction à la discussion... (2105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 Degré (Fédération de Soignies) (210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-Louis Stalport (Fédération de Bruxelles) (210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0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Vicky Albert (fédération de Huy-Waremme) (210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Michel Daerden (Fédérationde Liège) (2105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1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Paul Ficheroulle (Fédération de Charleroi) (210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Yvon Harmegnies (Fédération de Mons-Borinage) (210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André Demazy (Fédération des Belges en RFA) (2105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1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-François Istasse (Fédération de Verviers) (2105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3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Françoise Gadenne (Fédération de Namur) (2105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Guy Charlier (Fédération de Luxrmbourg) (210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1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Robert Tollet (Fédération du Brabant Wallon) (210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0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Maurice Bayenet (Fédération de Dinant-Philippeville) (2105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2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acques Fervaille (Fédération du Hainaut Occidental) (210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3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Alain Camerman (Fédération d'Outre-Mer) (2105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Ouardia Derriche (Commission interfédérale des Femmes) (2105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Jean-Maries Deronne (Mouvement des J.S.) (2105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4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Camille Gousset (Confédération des Pensionnés Socialistes) (2105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amendé par les Fédérations du PS): intervention de Marie-José Laloy (Femmes Prévoyantes Socialistes) (21053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9:12:5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6-227 (juill.- oct. 1991) (2105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Victor Serge: vie et oeuvre d'un révolutionnaire (2105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1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introduction au colloque - l'opposition comme force d'idées: Victor Serge, de la bande à Bonnot à Trotsky (2105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4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l'émigration russe antitsariste en Belgique (2105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17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colloque Victor Serge: Sur les traces de Victor Serge à Bruxelles (2105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2024-04-26T07:46:28Z</dcterms:created>
  <dcterms:modified xsi:type="dcterms:W3CDTF">2024-04-26T07:46:28Z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