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presProps" Target="presProps.xml"/>
  <Relationship Id="rId16" Type="http://schemas.openxmlformats.org/officeDocument/2006/relationships/viewProps" Target="viewProps.xml"/>
  <Relationship Id="rId1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9692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le contre la société : introduction à la socio-pédagogie (2320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9:03:0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adium (3579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9:12:34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uméro spécial consacré au Nouveau Plan d'Etudes Belge (ARC-P COO D001 P030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tsch-Belgsiche Rundschau (744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3:05:2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ile Vandervelde : l'homme et son oeuvre (812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1 at 12:07:5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quilibre vers un ordre : thèses et critiques (1330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3:01:51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onctionnaire et la réforme de l'Etat : contribution à l'étude de statut de la fonction publique (13301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3:01:10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adinne (1330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3:01:01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ens et les destinés de l'école unique. Vol. III (19798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12:10:5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isson de bonheur : essai sur l'optimisme viril ou volonté de joie (209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9:12: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2024-05-05T23:48:55Z</dcterms:created>
  <dcterms:modified xsi:type="dcterms:W3CDTF">2024-05-05T23:48:55Z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