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presProps" Target="presProps.xml"/>
  <Relationship Id="rId18" Type="http://schemas.openxmlformats.org/officeDocument/2006/relationships/viewProps" Target="viewProps.xml"/>
  <Relationship Id="rId1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400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99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2030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9:11:0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la Commune de Paris (215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3 at 10:01:0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s programmes de Gotha et d'Erfurt (21861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0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aux Etats-Unis (1861-1865) (4105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9:01:3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4260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0:04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communiste (151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3:03:1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; Critique du programme de Gotha (1512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sgewählte werke (1959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2:10:1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 de la philosophie : réponse à la philosophie de la misère de M. Proudhon (2004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4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(20048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1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2004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4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uttes de classes en France (1848-1850) (200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2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Komunista manifesto (20049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2024-06-27T21:29:08Z</dcterms:created>
  <dcterms:modified xsi:type="dcterms:W3CDTF">2024-06-27T21:29:08Z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