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06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lorieux souvenirs : révolution française (327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2024-05-13T08:48:54Z</dcterms:created>
  <dcterms:modified xsi:type="dcterms:W3CDTF">2024-05-13T08:48:54Z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