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slide" Target="slides/slide45.xml"/>
  <Relationship Id="rId48" Type="http://schemas.openxmlformats.org/officeDocument/2006/relationships/slide" Target="slides/slide46.xml"/>
  <Relationship Id="rId49" Type="http://schemas.openxmlformats.org/officeDocument/2006/relationships/slide" Target="slides/slide47.xml"/>
  <Relationship Id="rId50" Type="http://schemas.openxmlformats.org/officeDocument/2006/relationships/slide" Target="slides/slide48.xml"/>
  <Relationship Id="rId51" Type="http://schemas.openxmlformats.org/officeDocument/2006/relationships/slide" Target="slides/slide49.xml"/>
  <Relationship Id="rId52" Type="http://schemas.openxmlformats.org/officeDocument/2006/relationships/slide" Target="slides/slide50.xml"/>
  <Relationship Id="rId53" Type="http://schemas.openxmlformats.org/officeDocument/2006/relationships/slide" Target="slides/slide51.xml"/>
  <Relationship Id="rId54" Type="http://schemas.openxmlformats.org/officeDocument/2006/relationships/slide" Target="slides/slide52.xml"/>
  <Relationship Id="rId55" Type="http://schemas.openxmlformats.org/officeDocument/2006/relationships/slide" Target="slides/slide53.xml"/>
  <Relationship Id="rId56" Type="http://schemas.openxmlformats.org/officeDocument/2006/relationships/slide" Target="slides/slide54.xml"/>
  <Relationship Id="rId57" Type="http://schemas.openxmlformats.org/officeDocument/2006/relationships/slide" Target="slides/slide55.xml"/>
  <Relationship Id="rId58" Type="http://schemas.openxmlformats.org/officeDocument/2006/relationships/slide" Target="slides/slide56.xml"/>
  <Relationship Id="rId59" Type="http://schemas.openxmlformats.org/officeDocument/2006/relationships/slide" Target="slides/slide57.xml"/>
  <Relationship Id="rId60" Type="http://schemas.openxmlformats.org/officeDocument/2006/relationships/slide" Target="slides/slide58.xml"/>
  <Relationship Id="rId61" Type="http://schemas.openxmlformats.org/officeDocument/2006/relationships/slide" Target="slides/slide59.xml"/>
  <Relationship Id="rId62" Type="http://schemas.openxmlformats.org/officeDocument/2006/relationships/slide" Target="slides/slide60.xml"/>
  <Relationship Id="rId63" Type="http://schemas.openxmlformats.org/officeDocument/2006/relationships/slide" Target="slides/slide61.xml"/>
  <Relationship Id="rId64" Type="http://schemas.openxmlformats.org/officeDocument/2006/relationships/slide" Target="slides/slide62.xml"/>
  <Relationship Id="rId65" Type="http://schemas.openxmlformats.org/officeDocument/2006/relationships/slide" Target="slides/slide63.xml"/>
  <Relationship Id="rId66" Type="http://schemas.openxmlformats.org/officeDocument/2006/relationships/slide" Target="slides/slide64.xml"/>
  <Relationship Id="rId67" Type="http://schemas.openxmlformats.org/officeDocument/2006/relationships/slide" Target="slides/slide65.xml"/>
  <Relationship Id="rId68" Type="http://schemas.openxmlformats.org/officeDocument/2006/relationships/slide" Target="slides/slide66.xml"/>
  <Relationship Id="rId69" Type="http://schemas.openxmlformats.org/officeDocument/2006/relationships/slide" Target="slides/slide67.xml"/>
  <Relationship Id="rId70" Type="http://schemas.openxmlformats.org/officeDocument/2006/relationships/slide" Target="slides/slide68.xml"/>
  <Relationship Id="rId71" Type="http://schemas.openxmlformats.org/officeDocument/2006/relationships/slide" Target="slides/slide69.xml"/>
  <Relationship Id="rId72" Type="http://schemas.openxmlformats.org/officeDocument/2006/relationships/slide" Target="slides/slide70.xml"/>
  <Relationship Id="rId73" Type="http://schemas.openxmlformats.org/officeDocument/2006/relationships/slide" Target="slides/slide71.xml"/>
  <Relationship Id="rId74" Type="http://schemas.openxmlformats.org/officeDocument/2006/relationships/slide" Target="slides/slide72.xml"/>
  <Relationship Id="rId75" Type="http://schemas.openxmlformats.org/officeDocument/2006/relationships/slide" Target="slides/slide73.xml"/>
  <Relationship Id="rId76" Type="http://schemas.openxmlformats.org/officeDocument/2006/relationships/slide" Target="slides/slide74.xml"/>
  <Relationship Id="rId77" Type="http://schemas.openxmlformats.org/officeDocument/2006/relationships/slide" Target="slides/slide75.xml"/>
  <Relationship Id="rId78" Type="http://schemas.openxmlformats.org/officeDocument/2006/relationships/slide" Target="slides/slide76.xml"/>
  <Relationship Id="rId79" Type="http://schemas.openxmlformats.org/officeDocument/2006/relationships/slide" Target="slides/slide77.xml"/>
  <Relationship Id="rId80" Type="http://schemas.openxmlformats.org/officeDocument/2006/relationships/slide" Target="slides/slide78.xml"/>
  <Relationship Id="rId81" Type="http://schemas.openxmlformats.org/officeDocument/2006/relationships/slide" Target="slides/slide79.xml"/>
  <Relationship Id="rId82" Type="http://schemas.openxmlformats.org/officeDocument/2006/relationships/slide" Target="slides/slide80.xml"/>
  <Relationship Id="rId83" Type="http://schemas.openxmlformats.org/officeDocument/2006/relationships/slide" Target="slides/slide81.xml"/>
  <Relationship Id="rId84" Type="http://schemas.openxmlformats.org/officeDocument/2006/relationships/slide" Target="slides/slide82.xml"/>
  <Relationship Id="rId85" Type="http://schemas.openxmlformats.org/officeDocument/2006/relationships/slide" Target="slides/slide83.xml"/>
  <Relationship Id="rId86" Type="http://schemas.openxmlformats.org/officeDocument/2006/relationships/slide" Target="slides/slide84.xml"/>
  <Relationship Id="rId87" Type="http://schemas.openxmlformats.org/officeDocument/2006/relationships/slide" Target="slides/slide85.xml"/>
  <Relationship Id="rId88" Type="http://schemas.openxmlformats.org/officeDocument/2006/relationships/slide" Target="slides/slide86.xml"/>
  <Relationship Id="rId89" Type="http://schemas.openxmlformats.org/officeDocument/2006/relationships/slide" Target="slides/slide87.xml"/>
  <Relationship Id="rId90" Type="http://schemas.openxmlformats.org/officeDocument/2006/relationships/slide" Target="slides/slide88.xml"/>
  <Relationship Id="rId91" Type="http://schemas.openxmlformats.org/officeDocument/2006/relationships/slide" Target="slides/slide89.xml"/>
  <Relationship Id="rId92" Type="http://schemas.openxmlformats.org/officeDocument/2006/relationships/slide" Target="slides/slide90.xml"/>
  <Relationship Id="rId93" Type="http://schemas.openxmlformats.org/officeDocument/2006/relationships/slide" Target="slides/slide91.xml"/>
  <Relationship Id="rId94" Type="http://schemas.openxmlformats.org/officeDocument/2006/relationships/slide" Target="slides/slide92.xml"/>
  <Relationship Id="rId95" Type="http://schemas.openxmlformats.org/officeDocument/2006/relationships/slide" Target="slides/slide93.xml"/>
  <Relationship Id="rId96" Type="http://schemas.openxmlformats.org/officeDocument/2006/relationships/slide" Target="slides/slide94.xml"/>
  <Relationship Id="rId97" Type="http://schemas.openxmlformats.org/officeDocument/2006/relationships/slide" Target="slides/slide95.xml"/>
  <Relationship Id="rId98" Type="http://schemas.openxmlformats.org/officeDocument/2006/relationships/slide" Target="slides/slide96.xml"/>
  <Relationship Id="rId99" Type="http://schemas.openxmlformats.org/officeDocument/2006/relationships/presProps" Target="presProps.xml"/>
  <Relationship Id="rId100" Type="http://schemas.openxmlformats.org/officeDocument/2006/relationships/viewProps" Target="viewProps.xml"/>
  <Relationship Id="rId10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831417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file>

<file path=ppt/slides/_rels/slide10.xml.rels><?xml version="1.0" encoding="UTF-8" standalone="yes"?>
<Relationships xmlns="http://schemas.openxmlformats.org/package/2006/relationships"/>

</file>

<file path=ppt/slides/_rels/slide11.xml.rels><?xml version="1.0" encoding="UTF-8" standalone="yes"?>
<Relationships xmlns="http://schemas.openxmlformats.org/package/2006/relationships"/>

</file>

<file path=ppt/slides/_rels/slide12.xml.rels><?xml version="1.0" encoding="UTF-8" standalone="yes"?>
<Relationships xmlns="http://schemas.openxmlformats.org/package/2006/relationships"/>

</file>

<file path=ppt/slides/_rels/slide13.xml.rels><?xml version="1.0" encoding="UTF-8" standalone="yes"?>
<Relationships xmlns="http://schemas.openxmlformats.org/package/2006/relationships"/>

</file>

<file path=ppt/slides/_rels/slide14.xml.rels><?xml version="1.0" encoding="UTF-8" standalone="yes"?>
<Relationships xmlns="http://schemas.openxmlformats.org/package/2006/relationships">
  <Relationship Id="rId1" Type="http://schemas.openxmlformats.org/officeDocument/2006/relationships/image" Target="../media/94405_ca_object_representations_media_1051_large1.jpg"/>
</Relationships>

</file>

<file path=ppt/slides/_rels/slide15.xml.rels><?xml version="1.0" encoding="UTF-8" standalone="yes"?>
<Relationships xmlns="http://schemas.openxmlformats.org/package/2006/relationships"/>

</file>

<file path=ppt/slides/_rels/slide16.xml.rels><?xml version="1.0" encoding="UTF-8" standalone="yes"?>
<Relationships xmlns="http://schemas.openxmlformats.org/package/2006/relationships"/>

</file>

<file path=ppt/slides/_rels/slide17.xml.rels><?xml version="1.0" encoding="UTF-8" standalone="yes"?>
<Relationships xmlns="http://schemas.openxmlformats.org/package/2006/relationships"/>

</file>

<file path=ppt/slides/_rels/slide18.xml.rels><?xml version="1.0" encoding="UTF-8" standalone="yes"?>
<Relationships xmlns="http://schemas.openxmlformats.org/package/2006/relationships"/>

</file>

<file path=ppt/slides/_rels/slide19.xml.rels><?xml version="1.0" encoding="UTF-8" standalone="yes"?>
<Relationships xmlns="http://schemas.openxmlformats.org/package/2006/relationships"/>

</file>

<file path=ppt/slides/_rels/slide2.xml.rels><?xml version="1.0" encoding="UTF-8" standalone="yes"?>
<Relationships xmlns="http://schemas.openxmlformats.org/package/2006/relationships"/>

</file>

<file path=ppt/slides/_rels/slide20.xml.rels><?xml version="1.0" encoding="UTF-8" standalone="yes"?>
<Relationships xmlns="http://schemas.openxmlformats.org/package/2006/relationships"/>

</file>

<file path=ppt/slides/_rels/slide21.xml.rels><?xml version="1.0" encoding="UTF-8" standalone="yes"?>
<Relationships xmlns="http://schemas.openxmlformats.org/package/2006/relationships"/>

</file>

<file path=ppt/slides/_rels/slide22.xml.rels><?xml version="1.0" encoding="UTF-8" standalone="yes"?>
<Relationships xmlns="http://schemas.openxmlformats.org/package/2006/relationships"/>

</file>

<file path=ppt/slides/_rels/slide23.xml.rels><?xml version="1.0" encoding="UTF-8" standalone="yes"?>
<Relationships xmlns="http://schemas.openxmlformats.org/package/2006/relationships"/>

</file>

<file path=ppt/slides/_rels/slide24.xml.rels><?xml version="1.0" encoding="UTF-8" standalone="yes"?>
<Relationships xmlns="http://schemas.openxmlformats.org/package/2006/relationships"/>

</file>

<file path=ppt/slides/_rels/slide25.xml.rels><?xml version="1.0" encoding="UTF-8" standalone="yes"?>
<Relationships xmlns="http://schemas.openxmlformats.org/package/2006/relationships"/>

</file>

<file path=ppt/slides/_rels/slide26.xml.rels><?xml version="1.0" encoding="UTF-8" standalone="yes"?>
<Relationships xmlns="http://schemas.openxmlformats.org/package/2006/relationships"/>

</file>

<file path=ppt/slides/_rels/slide27.xml.rels><?xml version="1.0" encoding="UTF-8" standalone="yes"?>
<Relationships xmlns="http://schemas.openxmlformats.org/package/2006/relationships"/>

</file>

<file path=ppt/slides/_rels/slide28.xml.rels><?xml version="1.0" encoding="UTF-8" standalone="yes"?>
<Relationships xmlns="http://schemas.openxmlformats.org/package/2006/relationships"/>

</file>

<file path=ppt/slides/_rels/slide29.xml.rels><?xml version="1.0" encoding="UTF-8" standalone="yes"?>
<Relationships xmlns="http://schemas.openxmlformats.org/package/2006/relationships"/>

</file>

<file path=ppt/slides/_rels/slide3.xml.rels><?xml version="1.0" encoding="UTF-8" standalone="yes"?>
<Relationships xmlns="http://schemas.openxmlformats.org/package/2006/relationships"/>

</file>

<file path=ppt/slides/_rels/slide30.xml.rels><?xml version="1.0" encoding="UTF-8" standalone="yes"?>
<Relationships xmlns="http://schemas.openxmlformats.org/package/2006/relationships"/>

</file>

<file path=ppt/slides/_rels/slide31.xml.rels><?xml version="1.0" encoding="UTF-8" standalone="yes"?>
<Relationships xmlns="http://schemas.openxmlformats.org/package/2006/relationships"/>

</file>

<file path=ppt/slides/_rels/slide32.xml.rels><?xml version="1.0" encoding="UTF-8" standalone="yes"?>
<Relationships xmlns="http://schemas.openxmlformats.org/package/2006/relationships"/>

</file>

<file path=ppt/slides/_rels/slide33.xml.rels><?xml version="1.0" encoding="UTF-8" standalone="yes"?>
<Relationships xmlns="http://schemas.openxmlformats.org/package/2006/relationships"/>

</file>

<file path=ppt/slides/_rels/slide34.xml.rels><?xml version="1.0" encoding="UTF-8" standalone="yes"?>
<Relationships xmlns="http://schemas.openxmlformats.org/package/2006/relationships"/>

</file>

<file path=ppt/slides/_rels/slide35.xml.rels><?xml version="1.0" encoding="UTF-8" standalone="yes"?>
<Relationships xmlns="http://schemas.openxmlformats.org/package/2006/relationships"/>

</file>

<file path=ppt/slides/_rels/slide36.xml.rels><?xml version="1.0" encoding="UTF-8" standalone="yes"?>
<Relationships xmlns="http://schemas.openxmlformats.org/package/2006/relationships"/>

</file>

<file path=ppt/slides/_rels/slide37.xml.rels><?xml version="1.0" encoding="UTF-8" standalone="yes"?>
<Relationships xmlns="http://schemas.openxmlformats.org/package/2006/relationships"/>

</file>

<file path=ppt/slides/_rels/slide38.xml.rels><?xml version="1.0" encoding="UTF-8" standalone="yes"?>
<Relationships xmlns="http://schemas.openxmlformats.org/package/2006/relationships"/>

</file>

<file path=ppt/slides/_rels/slide39.xml.rels><?xml version="1.0" encoding="UTF-8" standalone="yes"?>
<Relationships xmlns="http://schemas.openxmlformats.org/package/2006/relationships"/>

</file>

<file path=ppt/slides/_rels/slide4.xml.rels><?xml version="1.0" encoding="UTF-8" standalone="yes"?>
<Relationships xmlns="http://schemas.openxmlformats.org/package/2006/relationships"/>

</file>

<file path=ppt/slides/_rels/slide40.xml.rels><?xml version="1.0" encoding="UTF-8" standalone="yes"?>
<Relationships xmlns="http://schemas.openxmlformats.org/package/2006/relationships"/>

</file>

<file path=ppt/slides/_rels/slide41.xml.rels><?xml version="1.0" encoding="UTF-8" standalone="yes"?>
<Relationships xmlns="http://schemas.openxmlformats.org/package/2006/relationships"/>

</file>

<file path=ppt/slides/_rels/slide42.xml.rels><?xml version="1.0" encoding="UTF-8" standalone="yes"?>
<Relationships xmlns="http://schemas.openxmlformats.org/package/2006/relationships"/>

</file>

<file path=ppt/slides/_rels/slide43.xml.rels><?xml version="1.0" encoding="UTF-8" standalone="yes"?>
<Relationships xmlns="http://schemas.openxmlformats.org/package/2006/relationships"/>

</file>

<file path=ppt/slides/_rels/slide44.xml.rels><?xml version="1.0" encoding="UTF-8" standalone="yes"?>
<Relationships xmlns="http://schemas.openxmlformats.org/package/2006/relationships"/>

</file>

<file path=ppt/slides/_rels/slide45.xml.rels><?xml version="1.0" encoding="UTF-8" standalone="yes"?>
<Relationships xmlns="http://schemas.openxmlformats.org/package/2006/relationships"/>

</file>

<file path=ppt/slides/_rels/slide46.xml.rels><?xml version="1.0" encoding="UTF-8" standalone="yes"?>
<Relationships xmlns="http://schemas.openxmlformats.org/package/2006/relationships"/>

</file>

<file path=ppt/slides/_rels/slide47.xml.rels><?xml version="1.0" encoding="UTF-8" standalone="yes"?>
<Relationships xmlns="http://schemas.openxmlformats.org/package/2006/relationships"/>

</file>

<file path=ppt/slides/_rels/slide48.xml.rels><?xml version="1.0" encoding="UTF-8" standalone="yes"?>
<Relationships xmlns="http://schemas.openxmlformats.org/package/2006/relationships"/>

</file>

<file path=ppt/slides/_rels/slide49.xml.rels><?xml version="1.0" encoding="UTF-8" standalone="yes"?>
<Relationships xmlns="http://schemas.openxmlformats.org/package/2006/relationships"/>

</file>

<file path=ppt/slides/_rels/slide5.xml.rels><?xml version="1.0" encoding="UTF-8" standalone="yes"?>
<Relationships xmlns="http://schemas.openxmlformats.org/package/2006/relationships"/>

</file>

<file path=ppt/slides/_rels/slide50.xml.rels><?xml version="1.0" encoding="UTF-8" standalone="yes"?>
<Relationships xmlns="http://schemas.openxmlformats.org/package/2006/relationships"/>

</file>

<file path=ppt/slides/_rels/slide51.xml.rels><?xml version="1.0" encoding="UTF-8" standalone="yes"?>
<Relationships xmlns="http://schemas.openxmlformats.org/package/2006/relationships"/>

</file>

<file path=ppt/slides/_rels/slide52.xml.rels><?xml version="1.0" encoding="UTF-8" standalone="yes"?>
<Relationships xmlns="http://schemas.openxmlformats.org/package/2006/relationships"/>

</file>

<file path=ppt/slides/_rels/slide53.xml.rels><?xml version="1.0" encoding="UTF-8" standalone="yes"?>
<Relationships xmlns="http://schemas.openxmlformats.org/package/2006/relationships"/>

</file>

<file path=ppt/slides/_rels/slide54.xml.rels><?xml version="1.0" encoding="UTF-8" standalone="yes"?>
<Relationships xmlns="http://schemas.openxmlformats.org/package/2006/relationships"/>

</file>

<file path=ppt/slides/_rels/slide55.xml.rels><?xml version="1.0" encoding="UTF-8" standalone="yes"?>
<Relationships xmlns="http://schemas.openxmlformats.org/package/2006/relationships"/>

</file>

<file path=ppt/slides/_rels/slide56.xml.rels><?xml version="1.0" encoding="UTF-8" standalone="yes"?>
<Relationships xmlns="http://schemas.openxmlformats.org/package/2006/relationships"/>

</file>

<file path=ppt/slides/_rels/slide57.xml.rels><?xml version="1.0" encoding="UTF-8" standalone="yes"?>
<Relationships xmlns="http://schemas.openxmlformats.org/package/2006/relationships"/>

</file>

<file path=ppt/slides/_rels/slide58.xml.rels><?xml version="1.0" encoding="UTF-8" standalone="yes"?>
<Relationships xmlns="http://schemas.openxmlformats.org/package/2006/relationships"/>

</file>

<file path=ppt/slides/_rels/slide59.xml.rels><?xml version="1.0" encoding="UTF-8" standalone="yes"?>
<Relationships xmlns="http://schemas.openxmlformats.org/package/2006/relationships"/>

</file>

<file path=ppt/slides/_rels/slide6.xml.rels><?xml version="1.0" encoding="UTF-8" standalone="yes"?>
<Relationships xmlns="http://schemas.openxmlformats.org/package/2006/relationships"/>

</file>

<file path=ppt/slides/_rels/slide60.xml.rels><?xml version="1.0" encoding="UTF-8" standalone="yes"?>
<Relationships xmlns="http://schemas.openxmlformats.org/package/2006/relationships"/>

</file>

<file path=ppt/slides/_rels/slide61.xml.rels><?xml version="1.0" encoding="UTF-8" standalone="yes"?>
<Relationships xmlns="http://schemas.openxmlformats.org/package/2006/relationships"/>

</file>

<file path=ppt/slides/_rels/slide62.xml.rels><?xml version="1.0" encoding="UTF-8" standalone="yes"?>
<Relationships xmlns="http://schemas.openxmlformats.org/package/2006/relationships"/>

</file>

<file path=ppt/slides/_rels/slide63.xml.rels><?xml version="1.0" encoding="UTF-8" standalone="yes"?>
<Relationships xmlns="http://schemas.openxmlformats.org/package/2006/relationships"/>

</file>

<file path=ppt/slides/_rels/slide64.xml.rels><?xml version="1.0" encoding="UTF-8" standalone="yes"?>
<Relationships xmlns="http://schemas.openxmlformats.org/package/2006/relationships"/>

</file>

<file path=ppt/slides/_rels/slide65.xml.rels><?xml version="1.0" encoding="UTF-8" standalone="yes"?>
<Relationships xmlns="http://schemas.openxmlformats.org/package/2006/relationships"/>

</file>

<file path=ppt/slides/_rels/slide66.xml.rels><?xml version="1.0" encoding="UTF-8" standalone="yes"?>
<Relationships xmlns="http://schemas.openxmlformats.org/package/2006/relationships"/>

</file>

<file path=ppt/slides/_rels/slide67.xml.rels><?xml version="1.0" encoding="UTF-8" standalone="yes"?>
<Relationships xmlns="http://schemas.openxmlformats.org/package/2006/relationships"/>

</file>

<file path=ppt/slides/_rels/slide68.xml.rels><?xml version="1.0" encoding="UTF-8" standalone="yes"?>
<Relationships xmlns="http://schemas.openxmlformats.org/package/2006/relationships"/>

</file>

<file path=ppt/slides/_rels/slide69.xml.rels><?xml version="1.0" encoding="UTF-8" standalone="yes"?>
<Relationships xmlns="http://schemas.openxmlformats.org/package/2006/relationships"/>

</file>

<file path=ppt/slides/_rels/slide7.xml.rels><?xml version="1.0" encoding="UTF-8" standalone="yes"?>
<Relationships xmlns="http://schemas.openxmlformats.org/package/2006/relationships"/>

</file>

<file path=ppt/slides/_rels/slide70.xml.rels><?xml version="1.0" encoding="UTF-8" standalone="yes"?>
<Relationships xmlns="http://schemas.openxmlformats.org/package/2006/relationships"/>

</file>

<file path=ppt/slides/_rels/slide71.xml.rels><?xml version="1.0" encoding="UTF-8" standalone="yes"?>
<Relationships xmlns="http://schemas.openxmlformats.org/package/2006/relationships"/>

</file>

<file path=ppt/slides/_rels/slide72.xml.rels><?xml version="1.0" encoding="UTF-8" standalone="yes"?>
<Relationships xmlns="http://schemas.openxmlformats.org/package/2006/relationships"/>

</file>

<file path=ppt/slides/_rels/slide73.xml.rels><?xml version="1.0" encoding="UTF-8" standalone="yes"?>
<Relationships xmlns="http://schemas.openxmlformats.org/package/2006/relationships"/>

</file>

<file path=ppt/slides/_rels/slide74.xml.rels><?xml version="1.0" encoding="UTF-8" standalone="yes"?>
<Relationships xmlns="http://schemas.openxmlformats.org/package/2006/relationships"/>

</file>

<file path=ppt/slides/_rels/slide75.xml.rels><?xml version="1.0" encoding="UTF-8" standalone="yes"?>
<Relationships xmlns="http://schemas.openxmlformats.org/package/2006/relationships"/>

</file>

<file path=ppt/slides/_rels/slide76.xml.rels><?xml version="1.0" encoding="UTF-8" standalone="yes"?>
<Relationships xmlns="http://schemas.openxmlformats.org/package/2006/relationships"/>

</file>

<file path=ppt/slides/_rels/slide77.xml.rels><?xml version="1.0" encoding="UTF-8" standalone="yes"?>
<Relationships xmlns="http://schemas.openxmlformats.org/package/2006/relationships"/>

</file>

<file path=ppt/slides/_rels/slide78.xml.rels><?xml version="1.0" encoding="UTF-8" standalone="yes"?>
<Relationships xmlns="http://schemas.openxmlformats.org/package/2006/relationships"/>

</file>

<file path=ppt/slides/_rels/slide79.xml.rels><?xml version="1.0" encoding="UTF-8" standalone="yes"?>
<Relationships xmlns="http://schemas.openxmlformats.org/package/2006/relationships"/>

</file>

<file path=ppt/slides/_rels/slide8.xml.rels><?xml version="1.0" encoding="UTF-8" standalone="yes"?>
<Relationships xmlns="http://schemas.openxmlformats.org/package/2006/relationships"/>

</file>

<file path=ppt/slides/_rels/slide80.xml.rels><?xml version="1.0" encoding="UTF-8" standalone="yes"?>
<Relationships xmlns="http://schemas.openxmlformats.org/package/2006/relationships"/>

</file>

<file path=ppt/slides/_rels/slide81.xml.rels><?xml version="1.0" encoding="UTF-8" standalone="yes"?>
<Relationships xmlns="http://schemas.openxmlformats.org/package/2006/relationships"/>

</file>

<file path=ppt/slides/_rels/slide82.xml.rels><?xml version="1.0" encoding="UTF-8" standalone="yes"?>
<Relationships xmlns="http://schemas.openxmlformats.org/package/2006/relationships"/>

</file>

<file path=ppt/slides/_rels/slide83.xml.rels><?xml version="1.0" encoding="UTF-8" standalone="yes"?>
<Relationships xmlns="http://schemas.openxmlformats.org/package/2006/relationships"/>

</file>

<file path=ppt/slides/_rels/slide84.xml.rels><?xml version="1.0" encoding="UTF-8" standalone="yes"?>
<Relationships xmlns="http://schemas.openxmlformats.org/package/2006/relationships"/>

</file>

<file path=ppt/slides/_rels/slide85.xml.rels><?xml version="1.0" encoding="UTF-8" standalone="yes"?>
<Relationships xmlns="http://schemas.openxmlformats.org/package/2006/relationships"/>

</file>

<file path=ppt/slides/_rels/slide86.xml.rels><?xml version="1.0" encoding="UTF-8" standalone="yes"?>
<Relationships xmlns="http://schemas.openxmlformats.org/package/2006/relationships"/>

</file>

<file path=ppt/slides/_rels/slide87.xml.rels><?xml version="1.0" encoding="UTF-8" standalone="yes"?>
<Relationships xmlns="http://schemas.openxmlformats.org/package/2006/relationships"/>

</file>

<file path=ppt/slides/_rels/slide88.xml.rels><?xml version="1.0" encoding="UTF-8" standalone="yes"?>
<Relationships xmlns="http://schemas.openxmlformats.org/package/2006/relationships"/>

</file>

<file path=ppt/slides/_rels/slide89.xml.rels><?xml version="1.0" encoding="UTF-8" standalone="yes"?>
<Relationships xmlns="http://schemas.openxmlformats.org/package/2006/relationships"/>

</file>

<file path=ppt/slides/_rels/slide9.xml.rels><?xml version="1.0" encoding="UTF-8" standalone="yes"?>
<Relationships xmlns="http://schemas.openxmlformats.org/package/2006/relationships"/>

</file>

<file path=ppt/slides/_rels/slide90.xml.rels><?xml version="1.0" encoding="UTF-8" standalone="yes"?>
<Relationships xmlns="http://schemas.openxmlformats.org/package/2006/relationships"/>

</file>

<file path=ppt/slides/_rels/slide91.xml.rels><?xml version="1.0" encoding="UTF-8" standalone="yes"?>
<Relationships xmlns="http://schemas.openxmlformats.org/package/2006/relationships"/>

</file>

<file path=ppt/slides/_rels/slide92.xml.rels><?xml version="1.0" encoding="UTF-8" standalone="yes"?>
<Relationships xmlns="http://schemas.openxmlformats.org/package/2006/relationships"/>

</file>

<file path=ppt/slides/_rels/slide93.xml.rels><?xml version="1.0" encoding="UTF-8" standalone="yes"?>
<Relationships xmlns="http://schemas.openxmlformats.org/package/2006/relationships"/>

</file>

<file path=ppt/slides/_rels/slide94.xml.rels><?xml version="1.0" encoding="UTF-8" standalone="yes"?>
<Relationships xmlns="http://schemas.openxmlformats.org/package/2006/relationships"/>

</file>

<file path=ppt/slides/_rels/slide95.xml.rels><?xml version="1.0" encoding="UTF-8" standalone="yes"?>
<Relationships xmlns="http://schemas.openxmlformats.org/package/2006/relationships">
  <Relationship Id="rId1" Type="http://schemas.openxmlformats.org/officeDocument/2006/relationships/image" Target="../media/9624_ca_object_representations_media_1042_large2.jpg"/>
</Relationships>

</file>

<file path=ppt/slides/_rels/slide96.xml.rels><?xml version="1.0" encoding="UTF-8" standalone="yes"?>
<Relationships xmlns="http://schemas.openxmlformats.org/package/2006/relationships">
  <Relationship Id="rId1" Type="http://schemas.openxmlformats.org/officeDocument/2006/relationships/image" Target="../media/50069_ca_object_representations_media_1454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juif errant (25843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2 2009 at 9:05:1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MSS/Solidaris (26520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47]]></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Léon Brockus (2652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3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élestin Demblon (26527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0:06:0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Elisa Devlieger (265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0:06:0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pic>
        <p:nvPicPr>
          <p:cNvPr id="1" name="" descr="Image"/>
          <p:cNvPicPr>
            <a:picLocks noChangeAspect="1"/>
          </p:cNvPicPr>
          <p:nvPr/>
        </p:nvPicPr>
        <p:blipFill>
          <a:blip r:embed="rId1"/>
          <a:stretch>
            <a:fillRect/>
          </a:stretch>
        </p:blipFill>
        <p:spPr>
          <a:xfrm>
            <a:off x="457200" y="1371600"/>
            <a:ext cx="25146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Alex Fontaine-Borguet (265293)]]></a:t>
            </a:r>
          </a:p>
        </p:txBody>
      </p:sp>
      <p:sp>
        <p:nvSpPr>
          <p:cNvPr id="3"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37]]></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atherine Gillon (26530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26]]></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Grévesse (2653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32]]></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hristian Léonet (2653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2:06:10]]></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rançois Van Belle (26587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3:06:09]]></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hristiane Wéry (26588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3:06:2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rire rouge : la guerre en Mandchourie (2593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8 2009 at 10:05:1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gadgets et objets (26589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44]]></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photos (26589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46]]></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livrets ouvriers (26589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06]]></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électorale (26669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4 2009 at 4:06:16]]></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cènes et doctrines du Nationalisme (3267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 l'esprit du gouvernement démocratique  : essai de science politique (32676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cueil des lois et arrêtés royaux de Belgique : année 1905. Tome 92 (32691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ocialistes allemands (32723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en Grande-Bretagne (32724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grès wallon sous le haut patronage du gouvernement : compte-rendu officiel. Exposition universelle et internationale de Liège 1905 (32765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but et les avantages de la coopération (25945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8 2009 at 1:05:52]]></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Nation Belge : 1830-1905 : conférences jubilaires faites à l'Exposition Universelle et Internationale de Liège en 1905 (3276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75 années de domination bourgeoise 1830-1905 : essais (32793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rporations et Syndicats (32798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incipes d'économie politique (32804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ociétés anonymes : abus et remèdes (32819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ssurance et assistance mutuelle au point de vue médical (3282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 l'université républicaine : discours et opinions (1899-1901) (32840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volution de la matière (32846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s sociétés coopératives de consommation et de leur comptabilité (32854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ttaque et défense (32865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USC Bressoux (26510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3:06:37]]></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venir du Socialisme (32865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tactique et les décisions des congrès internationaux. Tome 1 (32871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tactique socialiste et les décisions des congrès internationaux. Tome 2 (32871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de industriel belge, contenant toute la législation intéressant l'industrie avec les commentaires des lois et arrêtés royaus interprétés par les travaux législatifs, les circulaires ministérielles et la jurisprudence administrative et judiciaire. (32882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nférence de Berne concernant la protection ouvrière (32886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drapeaux et bannières (35141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0 at 10:03:20]]></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Marcel Lantin (40795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8 2010 at 10:11:33]]></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Paul Bolland (4152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 2010 at 3:12:20]]></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périodiques (4491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0 2011 at 11:01:49]]></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d'archives d'institutions (5260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8 2011 at 11:02:36]]></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USC Grâce-Berleur (2651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51]]></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Sociétés Coopératives (5268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8 2011 at 1:02:22]]></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ouvrière de consommation et de production (61810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4 2011 at 3:04:10]]></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ilan & rapport : 9me année sociale (6720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6 2011 at 11:05:03]]></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uvriers et patrons (103529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0 2011 at 11:10:26]]></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lisée reclus et l'anarchie (10448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2 2011 at 4:10:11]]></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n prison (11194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4 2011 at 10:11:42]]></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nternationale : documents et souvenirs (1864-1878). Tome Ier (11529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6 2011 at 9:11:24]]></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ttaque et défense (12017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8 2011 at 4:12:03]]></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ers le collectivisme (1222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4 2011 at 4:12:29]]></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olitique familiale (12741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54]]></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USC Poulseur (26514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15]]></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Socialisme et vie politique (12746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38]]></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mptes-rendus, conférences, congrès, discours, lois, rapports (12750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49]]></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ngrès (12750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34]]></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iscours (12750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40]]></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Livres et brochures (divers éditeurs) (1275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35]]></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Séries et collections (12752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03]]></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Abonnement Germinal (1275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14]]></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Bibliothèque de propagande (12753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38]]></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ériodiques (12753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04]]></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ériodiques isolés (12754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2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Jean Nihon (26515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38]]></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ivers (12754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25]]></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quoi je suis socialiste (12887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2 2012 at 2:01:52]]></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quoi l'ouvrier doit lire ! : comment il doit lire ! : ce qu'il doit lire ! (128884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2 2012 at 2:01:54]]></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lonialisme (14936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7 2012 at 2:02:51]]></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opold Ier et l'intervention française (15095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5 2012 at 10:03:36]]></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venir social : revue du Parti ouvrier belge (15615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2 at 11:03:10]]></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tre la nature (17102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1 2012 at 11:05:37]]></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urope et la révolution française. Première partie : Les moeurs politiques et les traditions (17582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2 2012 at 9:06:04]]></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Jésus (18996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9 2012 at 2:08:31]]></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ugmentation du rendement de la machine humaine (19185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0 2012 at 11:09:25]]></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édération liégeoise du POB/PSB/PS (2651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10]]></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arti noir (19895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8 2012 at 8:10:16]]></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question de l'héritage (20102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30 2012 at 9:10:58]]></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conomie sociale (21146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7 2012 at 12:12:24]]></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impôts (21166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8 2012 at 8:12:28]]></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grande grève (21169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8 2012 at 9:12:49]]></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tactique socialiste et les décisions des congrès internationaux (22286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4 2013 at 10:02:02]]></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ingt ans après ! : lettre ouverte aux travailleurs belges (22634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4 2013 at 3:02:22]]></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volution du capital (232044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4 2013 at 9:03:11]]></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Livrets d'ouvrier (28999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3 2013 at 11:12:10]]></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ppel au peuple : à la classe ouvrière du Bassin de Seraing : la défense des groupes alimentaires : 1. leur esprit de conciliation 2. Leur honnêteté politique et économique. (35978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9 2014 at 12:12:46]]></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Fédération verviétoise du Parti socialiste   (26520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8:06:37]]></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rapeaux "Mutuelle les Prolétaires Hutois" (37527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5 at 12:03:43]]></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Histoire du mouvement ouvrier en Belgique 1830-1914 : Table des matières (37534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5 at 2:03:42]]></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nseil national de Protection de la jeunesse et Comité de Protection de la jeunesse (402707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0 2015 at 2:10:35]]></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osition constitutionnelle et légale de l'Eglise papale en Belgique (41848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4 2016 at 11:02:33]]></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darwinisme n'est pas l'évolutionnisme (séance du 6 avril 1905) (45678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3 2016 at 12:11:39]]></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1"/>
          <a:stretch>
            <a:fillRect/>
          </a:stretch>
        </p:blipFill>
        <p:spPr>
          <a:xfrm>
            <a:off x="457200" y="1371600"/>
            <a:ext cx="42672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1er mai à Liège : manifestation (ARC-C AFF MAI 0044)]]></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1"/>
          <a:stretch>
            <a:fillRect/>
          </a:stretch>
        </p:blipFill>
        <p:spPr>
          <a:xfrm>
            <a:off x="457200" y="1371600"/>
            <a:ext cx="24003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1er mai c'est aussi l'affaire des jeunes (ARC-C AFF MAI 0046)]]></a:t>
            </a:r>
          </a:p>
        </p:txBody>
      </p:sp>
    </p:spTree>
  </p:cSld>
  <p:clrMapOvr>
    <a:masterClrMapping/>
  </p:clrMapOvr>
</p:sld>
</file>

<file path=ppt/theme/theme1.xml><?xml version="1.0" encoding="utf-8"?>
<a:theme xmlns:a="http://schemas.openxmlformats.org/drawingml/2006/main" name="Theme98">
  <a:themeElements>
    <a:clrScheme name="Theme9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96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2024-06-25T06:45:00Z</dcterms:created>
  <dcterms:modified xsi:type="dcterms:W3CDTF">2024-06-25T06:45:00Z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