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1627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nts révolutionnaires (1662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12 at 11:04:4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2024-07-05T02:28:10Z</dcterms:created>
  <dcterms:modified xsi:type="dcterms:W3CDTF">2024-07-05T02:28:10Z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