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0.xml" ContentType="application/vnd.openxmlformats-officedocument.presentationml.slide+xml"/>
  <Override PartName="/ppt/slides/slide431.xml" ContentType="application/vnd.openxmlformats-officedocument.presentationml.slide+xml"/>
  <Override PartName="/ppt/slides/slide432.xml" ContentType="application/vnd.openxmlformats-officedocument.presentationml.slide+xml"/>
  <Override PartName="/ppt/slides/slide433.xml" ContentType="application/vnd.openxmlformats-officedocument.presentationml.slide+xml"/>
  <Override PartName="/ppt/slides/slide434.xml" ContentType="application/vnd.openxmlformats-officedocument.presentationml.slide+xml"/>
  <Override PartName="/ppt/slides/slide435.xml" ContentType="application/vnd.openxmlformats-officedocument.presentationml.slide+xml"/>
  <Override PartName="/ppt/slides/slide436.xml" ContentType="application/vnd.openxmlformats-officedocument.presentationml.slide+xml"/>
  <Override PartName="/ppt/slides/slide437.xml" ContentType="application/vnd.openxmlformats-officedocument.presentationml.slide+xml"/>
  <Override PartName="/ppt/slides/slide438.xml" ContentType="application/vnd.openxmlformats-officedocument.presentationml.slide+xml"/>
  <Override PartName="/ppt/slides/slide439.xml" ContentType="application/vnd.openxmlformats-officedocument.presentationml.slide+xml"/>
  <Override PartName="/ppt/slides/slide440.xml" ContentType="application/vnd.openxmlformats-officedocument.presentationml.slide+xml"/>
  <Override PartName="/ppt/slides/slide441.xml" ContentType="application/vnd.openxmlformats-officedocument.presentationml.slide+xml"/>
  <Override PartName="/ppt/slides/slide442.xml" ContentType="application/vnd.openxmlformats-officedocument.presentationml.slide+xml"/>
  <Override PartName="/ppt/slides/slide443.xml" ContentType="application/vnd.openxmlformats-officedocument.presentationml.slide+xml"/>
  <Override PartName="/ppt/slides/slide444.xml" ContentType="application/vnd.openxmlformats-officedocument.presentationml.slide+xml"/>
  <Override PartName="/ppt/slides/slide445.xml" ContentType="application/vnd.openxmlformats-officedocument.presentationml.slide+xml"/>
  <Override PartName="/ppt/slides/slide446.xml" ContentType="application/vnd.openxmlformats-officedocument.presentationml.slide+xml"/>
  <Override PartName="/ppt/slides/slide447.xml" ContentType="application/vnd.openxmlformats-officedocument.presentationml.slide+xml"/>
  <Override PartName="/ppt/slides/slide448.xml" ContentType="application/vnd.openxmlformats-officedocument.presentationml.slide+xml"/>
  <Override PartName="/ppt/slides/slide449.xml" ContentType="application/vnd.openxmlformats-officedocument.presentationml.slide+xml"/>
  <Override PartName="/ppt/slides/slide450.xml" ContentType="application/vnd.openxmlformats-officedocument.presentationml.slide+xml"/>
  <Override PartName="/ppt/slides/slide451.xml" ContentType="application/vnd.openxmlformats-officedocument.presentationml.slide+xml"/>
  <Override PartName="/ppt/slides/slide452.xml" ContentType="application/vnd.openxmlformats-officedocument.presentationml.slide+xml"/>
  <Override PartName="/ppt/slides/slide453.xml" ContentType="application/vnd.openxmlformats-officedocument.presentationml.slide+xml"/>
  <Override PartName="/ppt/slides/slide454.xml" ContentType="application/vnd.openxmlformats-officedocument.presentationml.slide+xml"/>
  <Override PartName="/ppt/slides/slide455.xml" ContentType="application/vnd.openxmlformats-officedocument.presentationml.slide+xml"/>
  <Override PartName="/ppt/slides/slide456.xml" ContentType="application/vnd.openxmlformats-officedocument.presentationml.slide+xml"/>
  <Override PartName="/ppt/slides/slide457.xml" ContentType="application/vnd.openxmlformats-officedocument.presentationml.slide+xml"/>
  <Override PartName="/ppt/slides/slide458.xml" ContentType="application/vnd.openxmlformats-officedocument.presentationml.slide+xml"/>
  <Override PartName="/ppt/slides/slide459.xml" ContentType="application/vnd.openxmlformats-officedocument.presentationml.slide+xml"/>
  <Override PartName="/ppt/slides/slide460.xml" ContentType="application/vnd.openxmlformats-officedocument.presentationml.slide+xml"/>
  <Override PartName="/ppt/slides/slide461.xml" ContentType="application/vnd.openxmlformats-officedocument.presentationml.slide+xml"/>
  <Override PartName="/ppt/slides/slide462.xml" ContentType="application/vnd.openxmlformats-officedocument.presentationml.slide+xml"/>
  <Override PartName="/ppt/slides/slide463.xml" ContentType="application/vnd.openxmlformats-officedocument.presentationml.slide+xml"/>
  <Override PartName="/ppt/slides/slide464.xml" ContentType="application/vnd.openxmlformats-officedocument.presentationml.slide+xml"/>
  <Override PartName="/ppt/slides/slide465.xml" ContentType="application/vnd.openxmlformats-officedocument.presentationml.slide+xml"/>
  <Override PartName="/ppt/slides/slide466.xml" ContentType="application/vnd.openxmlformats-officedocument.presentationml.slide+xml"/>
  <Override PartName="/ppt/slides/slide467.xml" ContentType="application/vnd.openxmlformats-officedocument.presentationml.slide+xml"/>
  <Override PartName="/ppt/slides/slide468.xml" ContentType="application/vnd.openxmlformats-officedocument.presentationml.slide+xml"/>
  <Override PartName="/ppt/slides/slide469.xml" ContentType="application/vnd.openxmlformats-officedocument.presentationml.slide+xml"/>
  <Override PartName="/ppt/slides/slide470.xml" ContentType="application/vnd.openxmlformats-officedocument.presentationml.slide+xml"/>
  <Override PartName="/ppt/slides/slide471.xml" ContentType="application/vnd.openxmlformats-officedocument.presentationml.slide+xml"/>
  <Override PartName="/ppt/slides/slide472.xml" ContentType="application/vnd.openxmlformats-officedocument.presentationml.slide+xml"/>
  <Override PartName="/ppt/slides/slide473.xml" ContentType="application/vnd.openxmlformats-officedocument.presentationml.slide+xml"/>
  <Override PartName="/ppt/slides/slide474.xml" ContentType="application/vnd.openxmlformats-officedocument.presentationml.slide+xml"/>
  <Override PartName="/ppt/slides/slide475.xml" ContentType="application/vnd.openxmlformats-officedocument.presentationml.slide+xml"/>
  <Override PartName="/ppt/slides/slide476.xml" ContentType="application/vnd.openxmlformats-officedocument.presentationml.slide+xml"/>
  <Override PartName="/ppt/slides/slide477.xml" ContentType="application/vnd.openxmlformats-officedocument.presentationml.slide+xml"/>
  <Override PartName="/ppt/slides/slide478.xml" ContentType="application/vnd.openxmlformats-officedocument.presentationml.slide+xml"/>
  <Override PartName="/ppt/slides/slide479.xml" ContentType="application/vnd.openxmlformats-officedocument.presentationml.slide+xml"/>
  <Override PartName="/ppt/slides/slide480.xml" ContentType="application/vnd.openxmlformats-officedocument.presentationml.slide+xml"/>
  <Override PartName="/ppt/slides/slide481.xml" ContentType="application/vnd.openxmlformats-officedocument.presentationml.slide+xml"/>
  <Override PartName="/ppt/slides/slide482.xml" ContentType="application/vnd.openxmlformats-officedocument.presentationml.slide+xml"/>
  <Override PartName="/ppt/slides/slide483.xml" ContentType="application/vnd.openxmlformats-officedocument.presentationml.slide+xml"/>
  <Override PartName="/ppt/slides/slide484.xml" ContentType="application/vnd.openxmlformats-officedocument.presentationml.slide+xml"/>
  <Override PartName="/ppt/slides/slide485.xml" ContentType="application/vnd.openxmlformats-officedocument.presentationml.slide+xml"/>
  <Override PartName="/ppt/slides/slide486.xml" ContentType="application/vnd.openxmlformats-officedocument.presentationml.slide+xml"/>
  <Override PartName="/ppt/slides/slide487.xml" ContentType="application/vnd.openxmlformats-officedocument.presentationml.slide+xml"/>
  <Override PartName="/ppt/slides/slide488.xml" ContentType="application/vnd.openxmlformats-officedocument.presentationml.slide+xml"/>
  <Override PartName="/ppt/slides/slide489.xml" ContentType="application/vnd.openxmlformats-officedocument.presentationml.slide+xml"/>
  <Override PartName="/ppt/slides/slide490.xml" ContentType="application/vnd.openxmlformats-officedocument.presentationml.slide+xml"/>
  <Override PartName="/ppt/slides/slide491.xml" ContentType="application/vnd.openxmlformats-officedocument.presentationml.slide+xml"/>
  <Override PartName="/ppt/slides/slide492.xml" ContentType="application/vnd.openxmlformats-officedocument.presentationml.slide+xml"/>
  <Override PartName="/ppt/slides/slide493.xml" ContentType="application/vnd.openxmlformats-officedocument.presentationml.slide+xml"/>
  <Override PartName="/ppt/slides/slide494.xml" ContentType="application/vnd.openxmlformats-officedocument.presentationml.slide+xml"/>
  <Override PartName="/ppt/slides/slide495.xml" ContentType="application/vnd.openxmlformats-officedocument.presentationml.slide+xml"/>
  <Override PartName="/ppt/slides/slide496.xml" ContentType="application/vnd.openxmlformats-officedocument.presentationml.slide+xml"/>
  <Override PartName="/ppt/slides/slide497.xml" ContentType="application/vnd.openxmlformats-officedocument.presentationml.slide+xml"/>
  <Override PartName="/ppt/slides/slide498.xml" ContentType="application/vnd.openxmlformats-officedocument.presentationml.slide+xml"/>
  <Override PartName="/ppt/slides/slide499.xml" ContentType="application/vnd.openxmlformats-officedocument.presentationml.slide+xml"/>
  <Override PartName="/ppt/slides/slide500.xml" ContentType="application/vnd.openxmlformats-officedocument.presentationml.slide+xml"/>
  <Override PartName="/ppt/slides/slide501.xml" ContentType="application/vnd.openxmlformats-officedocument.presentationml.slide+xml"/>
  <Override PartName="/ppt/slides/slide502.xml" ContentType="application/vnd.openxmlformats-officedocument.presentationml.slide+xml"/>
  <Override PartName="/ppt/slides/slide503.xml" ContentType="application/vnd.openxmlformats-officedocument.presentationml.slide+xml"/>
  <Override PartName="/ppt/slides/slide504.xml" ContentType="application/vnd.openxmlformats-officedocument.presentationml.slide+xml"/>
  <Override PartName="/ppt/slides/slide505.xml" ContentType="application/vnd.openxmlformats-officedocument.presentationml.slide+xml"/>
  <Override PartName="/ppt/slides/slide506.xml" ContentType="application/vnd.openxmlformats-officedocument.presentationml.slide+xml"/>
  <Override PartName="/ppt/slides/slide507.xml" ContentType="application/vnd.openxmlformats-officedocument.presentationml.slide+xml"/>
  <Override PartName="/ppt/slides/slide508.xml" ContentType="application/vnd.openxmlformats-officedocument.presentationml.slide+xml"/>
  <Override PartName="/ppt/slides/slide509.xml" ContentType="application/vnd.openxmlformats-officedocument.presentationml.slide+xml"/>
  <Override PartName="/ppt/slides/slide510.xml" ContentType="application/vnd.openxmlformats-officedocument.presentationml.slide+xml"/>
  <Override PartName="/ppt/slides/slide511.xml" ContentType="application/vnd.openxmlformats-officedocument.presentationml.slide+xml"/>
  <Override PartName="/ppt/slides/slide512.xml" ContentType="application/vnd.openxmlformats-officedocument.presentationml.slide+xml"/>
  <Override PartName="/ppt/slides/slide513.xml" ContentType="application/vnd.openxmlformats-officedocument.presentationml.slide+xml"/>
  <Override PartName="/ppt/slides/slide514.xml" ContentType="application/vnd.openxmlformats-officedocument.presentationml.slide+xml"/>
  <Override PartName="/ppt/slides/slide515.xml" ContentType="application/vnd.openxmlformats-officedocument.presentationml.slide+xml"/>
  <Override PartName="/ppt/slides/slide516.xml" ContentType="application/vnd.openxmlformats-officedocument.presentationml.slide+xml"/>
  <Override PartName="/ppt/slides/slide517.xml" ContentType="application/vnd.openxmlformats-officedocument.presentationml.slide+xml"/>
  <Override PartName="/ppt/slides/slide518.xml" ContentType="application/vnd.openxmlformats-officedocument.presentationml.slide+xml"/>
  <Override PartName="/ppt/slides/slide519.xml" ContentType="application/vnd.openxmlformats-officedocument.presentationml.slide+xml"/>
  <Override PartName="/ppt/slides/slide520.xml" ContentType="application/vnd.openxmlformats-officedocument.presentationml.slide+xml"/>
  <Override PartName="/ppt/slides/slide521.xml" ContentType="application/vnd.openxmlformats-officedocument.presentationml.slide+xml"/>
  <Override PartName="/ppt/slides/slide522.xml" ContentType="application/vnd.openxmlformats-officedocument.presentationml.slide+xml"/>
  <Override PartName="/ppt/slides/slide523.xml" ContentType="application/vnd.openxmlformats-officedocument.presentationml.slide+xml"/>
  <Override PartName="/ppt/slides/slide524.xml" ContentType="application/vnd.openxmlformats-officedocument.presentationml.slide+xml"/>
  <Override PartName="/ppt/slides/slide525.xml" ContentType="application/vnd.openxmlformats-officedocument.presentationml.slide+xml"/>
  <Override PartName="/ppt/slides/slide526.xml" ContentType="application/vnd.openxmlformats-officedocument.presentationml.slide+xml"/>
  <Override PartName="/ppt/slides/slide527.xml" ContentType="application/vnd.openxmlformats-officedocument.presentationml.slide+xml"/>
  <Override PartName="/ppt/slides/slide528.xml" ContentType="application/vnd.openxmlformats-officedocument.presentationml.slide+xml"/>
  <Override PartName="/ppt/slides/slide529.xml" ContentType="application/vnd.openxmlformats-officedocument.presentationml.slide+xml"/>
  <Override PartName="/ppt/slides/slide530.xml" ContentType="application/vnd.openxmlformats-officedocument.presentationml.slide+xml"/>
  <Override PartName="/ppt/slides/slide531.xml" ContentType="application/vnd.openxmlformats-officedocument.presentationml.slide+xml"/>
  <Override PartName="/ppt/slides/slide532.xml" ContentType="application/vnd.openxmlformats-officedocument.presentationml.slide+xml"/>
  <Override PartName="/ppt/slides/slide533.xml" ContentType="application/vnd.openxmlformats-officedocument.presentationml.slide+xml"/>
  <Override PartName="/ppt/slides/slide534.xml" ContentType="application/vnd.openxmlformats-officedocument.presentationml.slide+xml"/>
  <Override PartName="/ppt/slides/slide535.xml" ContentType="application/vnd.openxmlformats-officedocument.presentationml.slide+xml"/>
  <Override PartName="/ppt/slides/slide536.xml" ContentType="application/vnd.openxmlformats-officedocument.presentationml.slide+xml"/>
  <Override PartName="/ppt/slides/slide537.xml" ContentType="application/vnd.openxmlformats-officedocument.presentationml.slide+xml"/>
  <Override PartName="/ppt/slides/slide538.xml" ContentType="application/vnd.openxmlformats-officedocument.presentationml.slide+xml"/>
  <Override PartName="/ppt/slides/slide539.xml" ContentType="application/vnd.openxmlformats-officedocument.presentationml.slide+xml"/>
  <Override PartName="/ppt/slides/slide540.xml" ContentType="application/vnd.openxmlformats-officedocument.presentationml.slide+xml"/>
  <Override PartName="/ppt/slides/slide541.xml" ContentType="application/vnd.openxmlformats-officedocument.presentationml.slide+xml"/>
  <Override PartName="/ppt/slides/slide542.xml" ContentType="application/vnd.openxmlformats-officedocument.presentationml.slide+xml"/>
  <Override PartName="/ppt/slides/slide543.xml" ContentType="application/vnd.openxmlformats-officedocument.presentationml.slide+xml"/>
  <Override PartName="/ppt/slides/slide544.xml" ContentType="application/vnd.openxmlformats-officedocument.presentationml.slide+xml"/>
  <Override PartName="/ppt/slides/slide545.xml" ContentType="application/vnd.openxmlformats-officedocument.presentationml.slide+xml"/>
  <Override PartName="/ppt/slides/slide546.xml" ContentType="application/vnd.openxmlformats-officedocument.presentationml.slide+xml"/>
  <Override PartName="/ppt/slides/slide547.xml" ContentType="application/vnd.openxmlformats-officedocument.presentationml.slide+xml"/>
  <Override PartName="/ppt/slides/slide548.xml" ContentType="application/vnd.openxmlformats-officedocument.presentationml.slide+xml"/>
  <Override PartName="/ppt/slides/slide549.xml" ContentType="application/vnd.openxmlformats-officedocument.presentationml.slide+xml"/>
  <Override PartName="/ppt/slides/slide550.xml" ContentType="application/vnd.openxmlformats-officedocument.presentationml.slide+xml"/>
  <Override PartName="/ppt/slides/slide551.xml" ContentType="application/vnd.openxmlformats-officedocument.presentationml.slide+xml"/>
  <Override PartName="/ppt/slides/slide552.xml" ContentType="application/vnd.openxmlformats-officedocument.presentationml.slide+xml"/>
  <Override PartName="/ppt/slides/slide553.xml" ContentType="application/vnd.openxmlformats-officedocument.presentationml.slide+xml"/>
  <Override PartName="/ppt/slides/slide554.xml" ContentType="application/vnd.openxmlformats-officedocument.presentationml.slide+xml"/>
  <Override PartName="/ppt/slides/slide555.xml" ContentType="application/vnd.openxmlformats-officedocument.presentationml.slide+xml"/>
  <Override PartName="/ppt/slides/slide556.xml" ContentType="application/vnd.openxmlformats-officedocument.presentationml.slide+xml"/>
  <Override PartName="/ppt/slides/slide557.xml" ContentType="application/vnd.openxmlformats-officedocument.presentationml.slide+xml"/>
  <Override PartName="/ppt/slides/slide558.xml" ContentType="application/vnd.openxmlformats-officedocument.presentationml.slide+xml"/>
  <Override PartName="/ppt/slides/slide559.xml" ContentType="application/vnd.openxmlformats-officedocument.presentationml.slide+xml"/>
  <Override PartName="/ppt/slides/slide560.xml" ContentType="application/vnd.openxmlformats-officedocument.presentationml.slide+xml"/>
  <Override PartName="/ppt/slides/slide561.xml" ContentType="application/vnd.openxmlformats-officedocument.presentationml.slide+xml"/>
  <Override PartName="/ppt/slides/slide562.xml" ContentType="application/vnd.openxmlformats-officedocument.presentationml.slide+xml"/>
  <Override PartName="/ppt/slides/slide563.xml" ContentType="application/vnd.openxmlformats-officedocument.presentationml.slide+xml"/>
  <Override PartName="/ppt/slides/slide564.xml" ContentType="application/vnd.openxmlformats-officedocument.presentationml.slide+xml"/>
  <Override PartName="/ppt/slides/slide565.xml" ContentType="application/vnd.openxmlformats-officedocument.presentationml.slide+xml"/>
  <Override PartName="/ppt/slides/slide566.xml" ContentType="application/vnd.openxmlformats-officedocument.presentationml.slide+xml"/>
  <Override PartName="/ppt/slides/slide567.xml" ContentType="application/vnd.openxmlformats-officedocument.presentationml.slide+xml"/>
  <Override PartName="/ppt/slides/slide568.xml" ContentType="application/vnd.openxmlformats-officedocument.presentationml.slide+xml"/>
  <Override PartName="/ppt/slides/slide569.xml" ContentType="application/vnd.openxmlformats-officedocument.presentationml.slide+xml"/>
  <Override PartName="/ppt/slides/slide570.xml" ContentType="application/vnd.openxmlformats-officedocument.presentationml.slide+xml"/>
  <Override PartName="/ppt/slides/slide571.xml" ContentType="application/vnd.openxmlformats-officedocument.presentationml.slide+xml"/>
  <Override PartName="/ppt/slides/slide572.xml" ContentType="application/vnd.openxmlformats-officedocument.presentationml.slide+xml"/>
  <Override PartName="/ppt/slides/slide573.xml" ContentType="application/vnd.openxmlformats-officedocument.presentationml.slide+xml"/>
  <Override PartName="/ppt/slides/slide574.xml" ContentType="application/vnd.openxmlformats-officedocument.presentationml.slide+xml"/>
  <Override PartName="/ppt/slides/slide575.xml" ContentType="application/vnd.openxmlformats-officedocument.presentationml.slide+xml"/>
  <Override PartName="/ppt/slides/slide576.xml" ContentType="application/vnd.openxmlformats-officedocument.presentationml.slide+xml"/>
  <Override PartName="/ppt/slides/slide577.xml" ContentType="application/vnd.openxmlformats-officedocument.presentationml.slide+xml"/>
  <Override PartName="/ppt/slides/slide578.xml" ContentType="application/vnd.openxmlformats-officedocument.presentationml.slide+xml"/>
  <Override PartName="/ppt/slides/slide579.xml" ContentType="application/vnd.openxmlformats-officedocument.presentationml.slide+xml"/>
  <Override PartName="/ppt/slides/slide580.xml" ContentType="application/vnd.openxmlformats-officedocument.presentationml.slide+xml"/>
  <Override PartName="/ppt/slides/slide581.xml" ContentType="application/vnd.openxmlformats-officedocument.presentationml.slide+xml"/>
  <Override PartName="/ppt/slides/slide582.xml" ContentType="application/vnd.openxmlformats-officedocument.presentationml.slide+xml"/>
  <Override PartName="/ppt/slides/slide583.xml" ContentType="application/vnd.openxmlformats-officedocument.presentationml.slide+xml"/>
  <Override PartName="/ppt/slides/slide584.xml" ContentType="application/vnd.openxmlformats-officedocument.presentationml.slide+xml"/>
  <Override PartName="/ppt/slides/slide585.xml" ContentType="application/vnd.openxmlformats-officedocument.presentationml.slide+xml"/>
  <Override PartName="/ppt/slides/slide586.xml" ContentType="application/vnd.openxmlformats-officedocument.presentationml.slide+xml"/>
  <Override PartName="/ppt/slides/slide587.xml" ContentType="application/vnd.openxmlformats-officedocument.presentationml.slide+xml"/>
  <Override PartName="/ppt/slides/slide588.xml" ContentType="application/vnd.openxmlformats-officedocument.presentationml.slide+xml"/>
  <Override PartName="/ppt/slides/slide589.xml" ContentType="application/vnd.openxmlformats-officedocument.presentationml.slide+xml"/>
  <Override PartName="/ppt/slides/slide590.xml" ContentType="application/vnd.openxmlformats-officedocument.presentationml.slide+xml"/>
  <Override PartName="/ppt/slides/slide591.xml" ContentType="application/vnd.openxmlformats-officedocument.presentationml.slide+xml"/>
  <Override PartName="/ppt/slides/slide592.xml" ContentType="application/vnd.openxmlformats-officedocument.presentationml.slide+xml"/>
  <Override PartName="/ppt/slides/slide593.xml" ContentType="application/vnd.openxmlformats-officedocument.presentationml.slide+xml"/>
  <Override PartName="/ppt/slides/slide594.xml" ContentType="application/vnd.openxmlformats-officedocument.presentationml.slide+xml"/>
  <Override PartName="/ppt/slides/slide595.xml" ContentType="application/vnd.openxmlformats-officedocument.presentationml.slide+xml"/>
  <Override PartName="/ppt/slides/slide596.xml" ContentType="application/vnd.openxmlformats-officedocument.presentationml.slide+xml"/>
  <Override PartName="/ppt/slides/slide597.xml" ContentType="application/vnd.openxmlformats-officedocument.presentationml.slide+xml"/>
  <Override PartName="/ppt/slides/slide598.xml" ContentType="application/vnd.openxmlformats-officedocument.presentationml.slide+xml"/>
  <Override PartName="/ppt/slides/slide599.xml" ContentType="application/vnd.openxmlformats-officedocument.presentationml.slide+xml"/>
  <Override PartName="/ppt/slides/slide600.xml" ContentType="application/vnd.openxmlformats-officedocument.presentationml.slide+xml"/>
  <Override PartName="/ppt/slides/slide601.xml" ContentType="application/vnd.openxmlformats-officedocument.presentationml.slide+xml"/>
  <Override PartName="/ppt/slides/slide602.xml" ContentType="application/vnd.openxmlformats-officedocument.presentationml.slide+xml"/>
  <Override PartName="/ppt/slides/slide603.xml" ContentType="application/vnd.openxmlformats-officedocument.presentationml.slide+xml"/>
  <Override PartName="/ppt/slides/slide604.xml" ContentType="application/vnd.openxmlformats-officedocument.presentationml.slide+xml"/>
  <Override PartName="/ppt/slides/slide605.xml" ContentType="application/vnd.openxmlformats-officedocument.presentationml.slide+xml"/>
  <Override PartName="/ppt/slides/slide606.xml" ContentType="application/vnd.openxmlformats-officedocument.presentationml.slide+xml"/>
  <Override PartName="/ppt/slides/slide607.xml" ContentType="application/vnd.openxmlformats-officedocument.presentationml.slide+xml"/>
  <Override PartName="/ppt/slides/slide608.xml" ContentType="application/vnd.openxmlformats-officedocument.presentationml.slide+xml"/>
  <Override PartName="/ppt/slides/slide609.xml" ContentType="application/vnd.openxmlformats-officedocument.presentationml.slide+xml"/>
  <Override PartName="/ppt/slides/slide610.xml" ContentType="application/vnd.openxmlformats-officedocument.presentationml.slide+xml"/>
  <Override PartName="/ppt/slides/slide611.xml" ContentType="application/vnd.openxmlformats-officedocument.presentationml.slide+xml"/>
  <Override PartName="/ppt/slides/slide612.xml" ContentType="application/vnd.openxmlformats-officedocument.presentationml.slide+xml"/>
  <Override PartName="/ppt/slides/slide613.xml" ContentType="application/vnd.openxmlformats-officedocument.presentationml.slide+xml"/>
  <Override PartName="/ppt/slides/slide614.xml" ContentType="application/vnd.openxmlformats-officedocument.presentationml.slide+xml"/>
  <Override PartName="/ppt/slides/slide615.xml" ContentType="application/vnd.openxmlformats-officedocument.presentationml.slide+xml"/>
  <Override PartName="/ppt/slides/slide616.xml" ContentType="application/vnd.openxmlformats-officedocument.presentationml.slide+xml"/>
  <Override PartName="/ppt/slides/slide617.xml" ContentType="application/vnd.openxmlformats-officedocument.presentationml.slide+xml"/>
  <Override PartName="/ppt/slides/slide618.xml" ContentType="application/vnd.openxmlformats-officedocument.presentationml.slide+xml"/>
  <Override PartName="/ppt/slides/slide619.xml" ContentType="application/vnd.openxmlformats-officedocument.presentationml.slide+xml"/>
  <Override PartName="/ppt/slides/slide620.xml" ContentType="application/vnd.openxmlformats-officedocument.presentationml.slide+xml"/>
  <Override PartName="/ppt/slides/slide621.xml" ContentType="application/vnd.openxmlformats-officedocument.presentationml.slide+xml"/>
  <Override PartName="/ppt/slides/slide622.xml" ContentType="application/vnd.openxmlformats-officedocument.presentationml.slide+xml"/>
  <Override PartName="/ppt/slides/slide623.xml" ContentType="application/vnd.openxmlformats-officedocument.presentationml.slide+xml"/>
  <Override PartName="/ppt/slides/slide624.xml" ContentType="application/vnd.openxmlformats-officedocument.presentationml.slide+xml"/>
  <Override PartName="/ppt/slides/slide625.xml" ContentType="application/vnd.openxmlformats-officedocument.presentationml.slide+xml"/>
  <Override PartName="/ppt/slides/slide626.xml" ContentType="application/vnd.openxmlformats-officedocument.presentationml.slide+xml"/>
  <Override PartName="/ppt/slides/slide627.xml" ContentType="application/vnd.openxmlformats-officedocument.presentationml.slide+xml"/>
  <Override PartName="/ppt/slides/slide628.xml" ContentType="application/vnd.openxmlformats-officedocument.presentationml.slide+xml"/>
  <Override PartName="/ppt/slides/slide629.xml" ContentType="application/vnd.openxmlformats-officedocument.presentationml.slide+xml"/>
  <Override PartName="/ppt/slides/slide630.xml" ContentType="application/vnd.openxmlformats-officedocument.presentationml.slide+xml"/>
  <Override PartName="/ppt/slides/slide631.xml" ContentType="application/vnd.openxmlformats-officedocument.presentationml.slide+xml"/>
  <Override PartName="/ppt/slides/slide632.xml" ContentType="application/vnd.openxmlformats-officedocument.presentationml.slide+xml"/>
  <Override PartName="/ppt/slides/slide633.xml" ContentType="application/vnd.openxmlformats-officedocument.presentationml.slide+xml"/>
  <Override PartName="/ppt/slides/slide634.xml" ContentType="application/vnd.openxmlformats-officedocument.presentationml.slide+xml"/>
  <Override PartName="/ppt/slides/slide635.xml" ContentType="application/vnd.openxmlformats-officedocument.presentationml.slide+xml"/>
  <Override PartName="/ppt/slides/slide636.xml" ContentType="application/vnd.openxmlformats-officedocument.presentationml.slide+xml"/>
  <Override PartName="/ppt/slides/slide637.xml" ContentType="application/vnd.openxmlformats-officedocument.presentationml.slide+xml"/>
  <Override PartName="/ppt/slides/slide638.xml" ContentType="application/vnd.openxmlformats-officedocument.presentationml.slide+xml"/>
  <Override PartName="/ppt/slides/slide639.xml" ContentType="application/vnd.openxmlformats-officedocument.presentationml.slide+xml"/>
  <Override PartName="/ppt/slides/slide640.xml" ContentType="application/vnd.openxmlformats-officedocument.presentationml.slide+xml"/>
  <Override PartName="/ppt/slides/slide641.xml" ContentType="application/vnd.openxmlformats-officedocument.presentationml.slide+xml"/>
  <Override PartName="/ppt/slides/slide642.xml" ContentType="application/vnd.openxmlformats-officedocument.presentationml.slide+xml"/>
  <Override PartName="/ppt/slides/slide643.xml" ContentType="application/vnd.openxmlformats-officedocument.presentationml.slide+xml"/>
  <Override PartName="/ppt/slides/slide644.xml" ContentType="application/vnd.openxmlformats-officedocument.presentationml.slide+xml"/>
  <Override PartName="/ppt/slides/slide645.xml" ContentType="application/vnd.openxmlformats-officedocument.presentationml.slide+xml"/>
  <Override PartName="/ppt/slides/slide646.xml" ContentType="application/vnd.openxmlformats-officedocument.presentationml.slide+xml"/>
  <Override PartName="/ppt/slides/slide647.xml" ContentType="application/vnd.openxmlformats-officedocument.presentationml.slide+xml"/>
  <Override PartName="/ppt/slides/slide648.xml" ContentType="application/vnd.openxmlformats-officedocument.presentationml.slide+xml"/>
  <Override PartName="/ppt/slides/slide649.xml" ContentType="application/vnd.openxmlformats-officedocument.presentationml.slide+xml"/>
  <Override PartName="/ppt/slides/slide650.xml" ContentType="application/vnd.openxmlformats-officedocument.presentationml.slide+xml"/>
  <Override PartName="/ppt/slides/slide651.xml" ContentType="application/vnd.openxmlformats-officedocument.presentationml.slide+xml"/>
  <Override PartName="/ppt/slides/slide652.xml" ContentType="application/vnd.openxmlformats-officedocument.presentationml.slide+xml"/>
  <Override PartName="/ppt/slides/slide653.xml" ContentType="application/vnd.openxmlformats-officedocument.presentationml.slide+xml"/>
  <Override PartName="/ppt/slides/slide654.xml" ContentType="application/vnd.openxmlformats-officedocument.presentationml.slide+xml"/>
  <Override PartName="/ppt/slides/slide655.xml" ContentType="application/vnd.openxmlformats-officedocument.presentationml.slide+xml"/>
  <Override PartName="/ppt/slides/slide656.xml" ContentType="application/vnd.openxmlformats-officedocument.presentationml.slide+xml"/>
  <Override PartName="/ppt/slides/slide657.xml" ContentType="application/vnd.openxmlformats-officedocument.presentationml.slide+xml"/>
  <Override PartName="/ppt/slides/slide658.xml" ContentType="application/vnd.openxmlformats-officedocument.presentationml.slide+xml"/>
  <Override PartName="/ppt/slides/slide659.xml" ContentType="application/vnd.openxmlformats-officedocument.presentationml.slide+xml"/>
  <Override PartName="/ppt/slides/slide660.xml" ContentType="application/vnd.openxmlformats-officedocument.presentationml.slide+xml"/>
  <Override PartName="/ppt/slides/slide661.xml" ContentType="application/vnd.openxmlformats-officedocument.presentationml.slide+xml"/>
  <Override PartName="/ppt/slides/slide662.xml" ContentType="application/vnd.openxmlformats-officedocument.presentationml.slide+xml"/>
  <Override PartName="/ppt/slides/slide663.xml" ContentType="application/vnd.openxmlformats-officedocument.presentationml.slide+xml"/>
  <Override PartName="/ppt/slides/slide664.xml" ContentType="application/vnd.openxmlformats-officedocument.presentationml.slide+xml"/>
  <Override PartName="/ppt/slides/slide66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  <p:sldId id="493" r:id="rId240"/>
    <p:sldId id="494" r:id="rId241"/>
    <p:sldId id="495" r:id="rId242"/>
    <p:sldId id="496" r:id="rId243"/>
    <p:sldId id="497" r:id="rId244"/>
    <p:sldId id="498" r:id="rId245"/>
    <p:sldId id="499" r:id="rId246"/>
    <p:sldId id="500" r:id="rId247"/>
    <p:sldId id="501" r:id="rId248"/>
    <p:sldId id="502" r:id="rId249"/>
    <p:sldId id="503" r:id="rId250"/>
    <p:sldId id="504" r:id="rId251"/>
    <p:sldId id="505" r:id="rId252"/>
    <p:sldId id="506" r:id="rId253"/>
    <p:sldId id="507" r:id="rId254"/>
    <p:sldId id="508" r:id="rId255"/>
    <p:sldId id="509" r:id="rId256"/>
    <p:sldId id="510" r:id="rId257"/>
    <p:sldId id="511" r:id="rId258"/>
    <p:sldId id="512" r:id="rId259"/>
    <p:sldId id="513" r:id="rId260"/>
    <p:sldId id="514" r:id="rId261"/>
    <p:sldId id="515" r:id="rId262"/>
    <p:sldId id="516" r:id="rId263"/>
    <p:sldId id="517" r:id="rId264"/>
    <p:sldId id="518" r:id="rId265"/>
    <p:sldId id="519" r:id="rId266"/>
    <p:sldId id="520" r:id="rId267"/>
    <p:sldId id="521" r:id="rId268"/>
    <p:sldId id="522" r:id="rId269"/>
    <p:sldId id="523" r:id="rId270"/>
    <p:sldId id="524" r:id="rId271"/>
    <p:sldId id="525" r:id="rId272"/>
    <p:sldId id="526" r:id="rId273"/>
    <p:sldId id="527" r:id="rId274"/>
    <p:sldId id="528" r:id="rId275"/>
    <p:sldId id="529" r:id="rId276"/>
    <p:sldId id="530" r:id="rId277"/>
    <p:sldId id="531" r:id="rId278"/>
    <p:sldId id="532" r:id="rId279"/>
    <p:sldId id="533" r:id="rId280"/>
    <p:sldId id="534" r:id="rId281"/>
    <p:sldId id="535" r:id="rId282"/>
    <p:sldId id="536" r:id="rId283"/>
    <p:sldId id="537" r:id="rId284"/>
    <p:sldId id="538" r:id="rId285"/>
    <p:sldId id="539" r:id="rId286"/>
    <p:sldId id="540" r:id="rId287"/>
    <p:sldId id="541" r:id="rId288"/>
    <p:sldId id="542" r:id="rId289"/>
    <p:sldId id="543" r:id="rId290"/>
    <p:sldId id="544" r:id="rId291"/>
    <p:sldId id="545" r:id="rId292"/>
    <p:sldId id="546" r:id="rId293"/>
    <p:sldId id="547" r:id="rId294"/>
    <p:sldId id="548" r:id="rId295"/>
    <p:sldId id="549" r:id="rId296"/>
    <p:sldId id="550" r:id="rId297"/>
    <p:sldId id="551" r:id="rId298"/>
    <p:sldId id="552" r:id="rId299"/>
    <p:sldId id="553" r:id="rId300"/>
    <p:sldId id="554" r:id="rId301"/>
    <p:sldId id="555" r:id="rId302"/>
    <p:sldId id="556" r:id="rId303"/>
    <p:sldId id="557" r:id="rId304"/>
    <p:sldId id="558" r:id="rId305"/>
    <p:sldId id="559" r:id="rId306"/>
    <p:sldId id="560" r:id="rId307"/>
    <p:sldId id="561" r:id="rId308"/>
    <p:sldId id="562" r:id="rId309"/>
    <p:sldId id="563" r:id="rId310"/>
    <p:sldId id="564" r:id="rId311"/>
    <p:sldId id="565" r:id="rId312"/>
    <p:sldId id="566" r:id="rId313"/>
    <p:sldId id="567" r:id="rId314"/>
    <p:sldId id="568" r:id="rId315"/>
    <p:sldId id="569" r:id="rId316"/>
    <p:sldId id="570" r:id="rId317"/>
    <p:sldId id="571" r:id="rId318"/>
    <p:sldId id="572" r:id="rId319"/>
    <p:sldId id="573" r:id="rId320"/>
    <p:sldId id="574" r:id="rId321"/>
    <p:sldId id="575" r:id="rId322"/>
    <p:sldId id="576" r:id="rId323"/>
    <p:sldId id="577" r:id="rId324"/>
    <p:sldId id="578" r:id="rId325"/>
    <p:sldId id="579" r:id="rId326"/>
    <p:sldId id="580" r:id="rId327"/>
    <p:sldId id="581" r:id="rId328"/>
    <p:sldId id="582" r:id="rId329"/>
    <p:sldId id="583" r:id="rId330"/>
    <p:sldId id="584" r:id="rId331"/>
    <p:sldId id="585" r:id="rId332"/>
    <p:sldId id="586" r:id="rId333"/>
    <p:sldId id="587" r:id="rId334"/>
    <p:sldId id="588" r:id="rId335"/>
    <p:sldId id="589" r:id="rId336"/>
    <p:sldId id="590" r:id="rId337"/>
    <p:sldId id="591" r:id="rId338"/>
    <p:sldId id="592" r:id="rId339"/>
    <p:sldId id="593" r:id="rId340"/>
    <p:sldId id="594" r:id="rId341"/>
    <p:sldId id="595" r:id="rId342"/>
    <p:sldId id="596" r:id="rId343"/>
    <p:sldId id="597" r:id="rId344"/>
    <p:sldId id="598" r:id="rId345"/>
    <p:sldId id="599" r:id="rId346"/>
    <p:sldId id="600" r:id="rId347"/>
    <p:sldId id="601" r:id="rId348"/>
    <p:sldId id="602" r:id="rId349"/>
    <p:sldId id="603" r:id="rId350"/>
    <p:sldId id="604" r:id="rId351"/>
    <p:sldId id="605" r:id="rId352"/>
    <p:sldId id="606" r:id="rId353"/>
    <p:sldId id="607" r:id="rId354"/>
    <p:sldId id="608" r:id="rId355"/>
    <p:sldId id="609" r:id="rId356"/>
    <p:sldId id="610" r:id="rId357"/>
    <p:sldId id="611" r:id="rId358"/>
    <p:sldId id="612" r:id="rId359"/>
    <p:sldId id="613" r:id="rId360"/>
    <p:sldId id="614" r:id="rId361"/>
    <p:sldId id="615" r:id="rId362"/>
    <p:sldId id="616" r:id="rId363"/>
    <p:sldId id="617" r:id="rId364"/>
    <p:sldId id="618" r:id="rId365"/>
    <p:sldId id="619" r:id="rId366"/>
    <p:sldId id="620" r:id="rId367"/>
    <p:sldId id="621" r:id="rId368"/>
    <p:sldId id="622" r:id="rId369"/>
    <p:sldId id="623" r:id="rId370"/>
    <p:sldId id="624" r:id="rId371"/>
    <p:sldId id="625" r:id="rId372"/>
    <p:sldId id="626" r:id="rId373"/>
    <p:sldId id="627" r:id="rId374"/>
    <p:sldId id="628" r:id="rId375"/>
    <p:sldId id="629" r:id="rId376"/>
    <p:sldId id="630" r:id="rId377"/>
    <p:sldId id="631" r:id="rId378"/>
    <p:sldId id="632" r:id="rId379"/>
    <p:sldId id="633" r:id="rId380"/>
    <p:sldId id="634" r:id="rId381"/>
    <p:sldId id="635" r:id="rId382"/>
    <p:sldId id="636" r:id="rId383"/>
    <p:sldId id="637" r:id="rId384"/>
    <p:sldId id="638" r:id="rId385"/>
    <p:sldId id="639" r:id="rId386"/>
    <p:sldId id="640" r:id="rId387"/>
    <p:sldId id="641" r:id="rId388"/>
    <p:sldId id="642" r:id="rId389"/>
    <p:sldId id="643" r:id="rId390"/>
    <p:sldId id="644" r:id="rId391"/>
    <p:sldId id="645" r:id="rId392"/>
    <p:sldId id="646" r:id="rId393"/>
    <p:sldId id="647" r:id="rId394"/>
    <p:sldId id="648" r:id="rId395"/>
    <p:sldId id="649" r:id="rId396"/>
    <p:sldId id="650" r:id="rId397"/>
    <p:sldId id="651" r:id="rId398"/>
    <p:sldId id="652" r:id="rId399"/>
    <p:sldId id="653" r:id="rId400"/>
    <p:sldId id="654" r:id="rId401"/>
    <p:sldId id="655" r:id="rId402"/>
    <p:sldId id="656" r:id="rId403"/>
    <p:sldId id="657" r:id="rId404"/>
    <p:sldId id="658" r:id="rId405"/>
    <p:sldId id="659" r:id="rId406"/>
    <p:sldId id="660" r:id="rId407"/>
    <p:sldId id="661" r:id="rId408"/>
    <p:sldId id="662" r:id="rId409"/>
    <p:sldId id="663" r:id="rId410"/>
    <p:sldId id="664" r:id="rId411"/>
    <p:sldId id="665" r:id="rId412"/>
    <p:sldId id="666" r:id="rId413"/>
    <p:sldId id="667" r:id="rId414"/>
    <p:sldId id="668" r:id="rId415"/>
    <p:sldId id="669" r:id="rId416"/>
    <p:sldId id="670" r:id="rId417"/>
    <p:sldId id="671" r:id="rId418"/>
    <p:sldId id="672" r:id="rId419"/>
    <p:sldId id="673" r:id="rId420"/>
    <p:sldId id="674" r:id="rId421"/>
    <p:sldId id="675" r:id="rId422"/>
    <p:sldId id="676" r:id="rId423"/>
    <p:sldId id="677" r:id="rId424"/>
    <p:sldId id="678" r:id="rId425"/>
    <p:sldId id="679" r:id="rId426"/>
    <p:sldId id="680" r:id="rId427"/>
    <p:sldId id="681" r:id="rId428"/>
    <p:sldId id="682" r:id="rId429"/>
    <p:sldId id="683" r:id="rId430"/>
    <p:sldId id="684" r:id="rId431"/>
    <p:sldId id="685" r:id="rId432"/>
    <p:sldId id="686" r:id="rId433"/>
    <p:sldId id="687" r:id="rId434"/>
    <p:sldId id="688" r:id="rId435"/>
    <p:sldId id="689" r:id="rId436"/>
    <p:sldId id="690" r:id="rId437"/>
    <p:sldId id="691" r:id="rId438"/>
    <p:sldId id="692" r:id="rId439"/>
    <p:sldId id="693" r:id="rId440"/>
    <p:sldId id="694" r:id="rId441"/>
    <p:sldId id="695" r:id="rId442"/>
    <p:sldId id="696" r:id="rId443"/>
    <p:sldId id="697" r:id="rId444"/>
    <p:sldId id="698" r:id="rId445"/>
    <p:sldId id="699" r:id="rId446"/>
    <p:sldId id="700" r:id="rId447"/>
    <p:sldId id="701" r:id="rId448"/>
    <p:sldId id="702" r:id="rId449"/>
    <p:sldId id="703" r:id="rId450"/>
    <p:sldId id="704" r:id="rId451"/>
    <p:sldId id="705" r:id="rId452"/>
    <p:sldId id="706" r:id="rId453"/>
    <p:sldId id="707" r:id="rId454"/>
    <p:sldId id="708" r:id="rId455"/>
    <p:sldId id="709" r:id="rId456"/>
    <p:sldId id="710" r:id="rId457"/>
    <p:sldId id="711" r:id="rId458"/>
    <p:sldId id="712" r:id="rId459"/>
    <p:sldId id="713" r:id="rId460"/>
    <p:sldId id="714" r:id="rId461"/>
    <p:sldId id="715" r:id="rId462"/>
    <p:sldId id="716" r:id="rId463"/>
    <p:sldId id="717" r:id="rId464"/>
    <p:sldId id="718" r:id="rId465"/>
    <p:sldId id="719" r:id="rId466"/>
    <p:sldId id="720" r:id="rId467"/>
    <p:sldId id="721" r:id="rId468"/>
    <p:sldId id="722" r:id="rId469"/>
    <p:sldId id="723" r:id="rId470"/>
    <p:sldId id="724" r:id="rId471"/>
    <p:sldId id="725" r:id="rId472"/>
    <p:sldId id="726" r:id="rId473"/>
    <p:sldId id="727" r:id="rId474"/>
    <p:sldId id="728" r:id="rId475"/>
    <p:sldId id="729" r:id="rId476"/>
    <p:sldId id="730" r:id="rId477"/>
    <p:sldId id="731" r:id="rId478"/>
    <p:sldId id="732" r:id="rId479"/>
    <p:sldId id="733" r:id="rId480"/>
    <p:sldId id="734" r:id="rId481"/>
    <p:sldId id="735" r:id="rId482"/>
    <p:sldId id="736" r:id="rId483"/>
    <p:sldId id="737" r:id="rId484"/>
    <p:sldId id="738" r:id="rId485"/>
    <p:sldId id="739" r:id="rId486"/>
    <p:sldId id="740" r:id="rId487"/>
    <p:sldId id="741" r:id="rId488"/>
    <p:sldId id="742" r:id="rId489"/>
    <p:sldId id="743" r:id="rId490"/>
    <p:sldId id="744" r:id="rId491"/>
    <p:sldId id="745" r:id="rId492"/>
    <p:sldId id="746" r:id="rId493"/>
    <p:sldId id="747" r:id="rId494"/>
    <p:sldId id="748" r:id="rId495"/>
    <p:sldId id="749" r:id="rId496"/>
    <p:sldId id="750" r:id="rId497"/>
    <p:sldId id="751" r:id="rId498"/>
    <p:sldId id="752" r:id="rId499"/>
    <p:sldId id="753" r:id="rId500"/>
    <p:sldId id="754" r:id="rId501"/>
    <p:sldId id="755" r:id="rId502"/>
    <p:sldId id="756" r:id="rId503"/>
    <p:sldId id="757" r:id="rId504"/>
    <p:sldId id="758" r:id="rId505"/>
    <p:sldId id="759" r:id="rId506"/>
    <p:sldId id="760" r:id="rId507"/>
    <p:sldId id="761" r:id="rId508"/>
    <p:sldId id="762" r:id="rId509"/>
    <p:sldId id="763" r:id="rId510"/>
    <p:sldId id="764" r:id="rId511"/>
    <p:sldId id="765" r:id="rId512"/>
    <p:sldId id="766" r:id="rId513"/>
    <p:sldId id="767" r:id="rId514"/>
    <p:sldId id="768" r:id="rId515"/>
    <p:sldId id="769" r:id="rId516"/>
    <p:sldId id="770" r:id="rId517"/>
    <p:sldId id="771" r:id="rId518"/>
    <p:sldId id="772" r:id="rId519"/>
    <p:sldId id="773" r:id="rId520"/>
    <p:sldId id="774" r:id="rId521"/>
    <p:sldId id="775" r:id="rId522"/>
    <p:sldId id="776" r:id="rId523"/>
    <p:sldId id="777" r:id="rId524"/>
    <p:sldId id="778" r:id="rId525"/>
    <p:sldId id="779" r:id="rId526"/>
    <p:sldId id="780" r:id="rId527"/>
    <p:sldId id="781" r:id="rId528"/>
    <p:sldId id="782" r:id="rId529"/>
    <p:sldId id="783" r:id="rId530"/>
    <p:sldId id="784" r:id="rId531"/>
    <p:sldId id="785" r:id="rId532"/>
    <p:sldId id="786" r:id="rId533"/>
    <p:sldId id="787" r:id="rId534"/>
    <p:sldId id="788" r:id="rId535"/>
    <p:sldId id="789" r:id="rId536"/>
    <p:sldId id="790" r:id="rId537"/>
    <p:sldId id="791" r:id="rId538"/>
    <p:sldId id="792" r:id="rId539"/>
    <p:sldId id="793" r:id="rId540"/>
    <p:sldId id="794" r:id="rId541"/>
    <p:sldId id="795" r:id="rId542"/>
    <p:sldId id="796" r:id="rId543"/>
    <p:sldId id="797" r:id="rId544"/>
    <p:sldId id="798" r:id="rId545"/>
    <p:sldId id="799" r:id="rId546"/>
    <p:sldId id="800" r:id="rId547"/>
    <p:sldId id="801" r:id="rId548"/>
    <p:sldId id="802" r:id="rId549"/>
    <p:sldId id="803" r:id="rId550"/>
    <p:sldId id="804" r:id="rId551"/>
    <p:sldId id="805" r:id="rId552"/>
    <p:sldId id="806" r:id="rId553"/>
    <p:sldId id="807" r:id="rId554"/>
    <p:sldId id="808" r:id="rId555"/>
    <p:sldId id="809" r:id="rId556"/>
    <p:sldId id="810" r:id="rId557"/>
    <p:sldId id="811" r:id="rId558"/>
    <p:sldId id="812" r:id="rId559"/>
    <p:sldId id="813" r:id="rId560"/>
    <p:sldId id="814" r:id="rId561"/>
    <p:sldId id="815" r:id="rId562"/>
    <p:sldId id="816" r:id="rId563"/>
    <p:sldId id="817" r:id="rId564"/>
    <p:sldId id="818" r:id="rId565"/>
    <p:sldId id="819" r:id="rId566"/>
    <p:sldId id="820" r:id="rId567"/>
    <p:sldId id="821" r:id="rId568"/>
    <p:sldId id="822" r:id="rId569"/>
    <p:sldId id="823" r:id="rId570"/>
    <p:sldId id="824" r:id="rId571"/>
    <p:sldId id="825" r:id="rId572"/>
    <p:sldId id="826" r:id="rId573"/>
    <p:sldId id="827" r:id="rId574"/>
    <p:sldId id="828" r:id="rId575"/>
    <p:sldId id="829" r:id="rId576"/>
    <p:sldId id="830" r:id="rId577"/>
    <p:sldId id="831" r:id="rId578"/>
    <p:sldId id="832" r:id="rId579"/>
    <p:sldId id="833" r:id="rId580"/>
    <p:sldId id="834" r:id="rId581"/>
    <p:sldId id="835" r:id="rId582"/>
    <p:sldId id="836" r:id="rId583"/>
    <p:sldId id="837" r:id="rId584"/>
    <p:sldId id="838" r:id="rId585"/>
    <p:sldId id="839" r:id="rId586"/>
    <p:sldId id="840" r:id="rId587"/>
    <p:sldId id="841" r:id="rId588"/>
    <p:sldId id="842" r:id="rId589"/>
    <p:sldId id="843" r:id="rId590"/>
    <p:sldId id="844" r:id="rId591"/>
    <p:sldId id="845" r:id="rId592"/>
    <p:sldId id="846" r:id="rId593"/>
    <p:sldId id="847" r:id="rId594"/>
    <p:sldId id="848" r:id="rId595"/>
    <p:sldId id="849" r:id="rId596"/>
    <p:sldId id="850" r:id="rId597"/>
    <p:sldId id="851" r:id="rId598"/>
    <p:sldId id="852" r:id="rId599"/>
    <p:sldId id="853" r:id="rId600"/>
    <p:sldId id="854" r:id="rId601"/>
    <p:sldId id="855" r:id="rId602"/>
    <p:sldId id="856" r:id="rId603"/>
    <p:sldId id="857" r:id="rId604"/>
    <p:sldId id="858" r:id="rId605"/>
    <p:sldId id="859" r:id="rId606"/>
    <p:sldId id="860" r:id="rId607"/>
    <p:sldId id="861" r:id="rId608"/>
    <p:sldId id="862" r:id="rId609"/>
    <p:sldId id="863" r:id="rId610"/>
    <p:sldId id="864" r:id="rId611"/>
    <p:sldId id="865" r:id="rId612"/>
    <p:sldId id="866" r:id="rId613"/>
    <p:sldId id="867" r:id="rId614"/>
    <p:sldId id="868" r:id="rId615"/>
    <p:sldId id="869" r:id="rId616"/>
    <p:sldId id="870" r:id="rId617"/>
    <p:sldId id="871" r:id="rId618"/>
    <p:sldId id="872" r:id="rId619"/>
    <p:sldId id="873" r:id="rId620"/>
    <p:sldId id="874" r:id="rId621"/>
    <p:sldId id="875" r:id="rId622"/>
    <p:sldId id="876" r:id="rId623"/>
    <p:sldId id="877" r:id="rId624"/>
    <p:sldId id="878" r:id="rId625"/>
    <p:sldId id="879" r:id="rId626"/>
    <p:sldId id="880" r:id="rId627"/>
    <p:sldId id="881" r:id="rId628"/>
    <p:sldId id="882" r:id="rId629"/>
    <p:sldId id="883" r:id="rId630"/>
    <p:sldId id="884" r:id="rId631"/>
    <p:sldId id="885" r:id="rId632"/>
    <p:sldId id="886" r:id="rId633"/>
    <p:sldId id="887" r:id="rId634"/>
    <p:sldId id="888" r:id="rId635"/>
    <p:sldId id="889" r:id="rId636"/>
    <p:sldId id="890" r:id="rId637"/>
    <p:sldId id="891" r:id="rId638"/>
    <p:sldId id="892" r:id="rId639"/>
    <p:sldId id="893" r:id="rId640"/>
    <p:sldId id="894" r:id="rId641"/>
    <p:sldId id="895" r:id="rId642"/>
    <p:sldId id="896" r:id="rId643"/>
    <p:sldId id="897" r:id="rId644"/>
    <p:sldId id="898" r:id="rId645"/>
    <p:sldId id="899" r:id="rId646"/>
    <p:sldId id="900" r:id="rId647"/>
    <p:sldId id="901" r:id="rId648"/>
    <p:sldId id="902" r:id="rId649"/>
    <p:sldId id="903" r:id="rId650"/>
    <p:sldId id="904" r:id="rId651"/>
    <p:sldId id="905" r:id="rId652"/>
    <p:sldId id="906" r:id="rId653"/>
    <p:sldId id="907" r:id="rId654"/>
    <p:sldId id="908" r:id="rId655"/>
    <p:sldId id="909" r:id="rId656"/>
    <p:sldId id="910" r:id="rId657"/>
    <p:sldId id="911" r:id="rId658"/>
    <p:sldId id="912" r:id="rId659"/>
    <p:sldId id="913" r:id="rId660"/>
    <p:sldId id="914" r:id="rId661"/>
    <p:sldId id="915" r:id="rId662"/>
    <p:sldId id="916" r:id="rId663"/>
    <p:sldId id="917" r:id="rId664"/>
    <p:sldId id="918" r:id="rId665"/>
    <p:sldId id="919" r:id="rId666"/>
    <p:sldId id="920" r:id="rId66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slide" Target="slides/slide238.xml"/>
  <Relationship Id="rId241" Type="http://schemas.openxmlformats.org/officeDocument/2006/relationships/slide" Target="slides/slide239.xml"/>
  <Relationship Id="rId242" Type="http://schemas.openxmlformats.org/officeDocument/2006/relationships/slide" Target="slides/slide240.xml"/>
  <Relationship Id="rId243" Type="http://schemas.openxmlformats.org/officeDocument/2006/relationships/slide" Target="slides/slide241.xml"/>
  <Relationship Id="rId244" Type="http://schemas.openxmlformats.org/officeDocument/2006/relationships/slide" Target="slides/slide242.xml"/>
  <Relationship Id="rId245" Type="http://schemas.openxmlformats.org/officeDocument/2006/relationships/slide" Target="slides/slide243.xml"/>
  <Relationship Id="rId246" Type="http://schemas.openxmlformats.org/officeDocument/2006/relationships/slide" Target="slides/slide244.xml"/>
  <Relationship Id="rId247" Type="http://schemas.openxmlformats.org/officeDocument/2006/relationships/slide" Target="slides/slide245.xml"/>
  <Relationship Id="rId248" Type="http://schemas.openxmlformats.org/officeDocument/2006/relationships/slide" Target="slides/slide246.xml"/>
  <Relationship Id="rId249" Type="http://schemas.openxmlformats.org/officeDocument/2006/relationships/slide" Target="slides/slide247.xml"/>
  <Relationship Id="rId250" Type="http://schemas.openxmlformats.org/officeDocument/2006/relationships/slide" Target="slides/slide248.xml"/>
  <Relationship Id="rId251" Type="http://schemas.openxmlformats.org/officeDocument/2006/relationships/slide" Target="slides/slide249.xml"/>
  <Relationship Id="rId252" Type="http://schemas.openxmlformats.org/officeDocument/2006/relationships/slide" Target="slides/slide250.xml"/>
  <Relationship Id="rId253" Type="http://schemas.openxmlformats.org/officeDocument/2006/relationships/slide" Target="slides/slide251.xml"/>
  <Relationship Id="rId254" Type="http://schemas.openxmlformats.org/officeDocument/2006/relationships/slide" Target="slides/slide252.xml"/>
  <Relationship Id="rId255" Type="http://schemas.openxmlformats.org/officeDocument/2006/relationships/slide" Target="slides/slide253.xml"/>
  <Relationship Id="rId256" Type="http://schemas.openxmlformats.org/officeDocument/2006/relationships/slide" Target="slides/slide254.xml"/>
  <Relationship Id="rId257" Type="http://schemas.openxmlformats.org/officeDocument/2006/relationships/slide" Target="slides/slide255.xml"/>
  <Relationship Id="rId258" Type="http://schemas.openxmlformats.org/officeDocument/2006/relationships/slide" Target="slides/slide256.xml"/>
  <Relationship Id="rId259" Type="http://schemas.openxmlformats.org/officeDocument/2006/relationships/slide" Target="slides/slide257.xml"/>
  <Relationship Id="rId260" Type="http://schemas.openxmlformats.org/officeDocument/2006/relationships/slide" Target="slides/slide258.xml"/>
  <Relationship Id="rId261" Type="http://schemas.openxmlformats.org/officeDocument/2006/relationships/slide" Target="slides/slide259.xml"/>
  <Relationship Id="rId262" Type="http://schemas.openxmlformats.org/officeDocument/2006/relationships/slide" Target="slides/slide260.xml"/>
  <Relationship Id="rId263" Type="http://schemas.openxmlformats.org/officeDocument/2006/relationships/slide" Target="slides/slide261.xml"/>
  <Relationship Id="rId264" Type="http://schemas.openxmlformats.org/officeDocument/2006/relationships/slide" Target="slides/slide262.xml"/>
  <Relationship Id="rId265" Type="http://schemas.openxmlformats.org/officeDocument/2006/relationships/slide" Target="slides/slide263.xml"/>
  <Relationship Id="rId266" Type="http://schemas.openxmlformats.org/officeDocument/2006/relationships/slide" Target="slides/slide264.xml"/>
  <Relationship Id="rId267" Type="http://schemas.openxmlformats.org/officeDocument/2006/relationships/slide" Target="slides/slide265.xml"/>
  <Relationship Id="rId268" Type="http://schemas.openxmlformats.org/officeDocument/2006/relationships/slide" Target="slides/slide266.xml"/>
  <Relationship Id="rId269" Type="http://schemas.openxmlformats.org/officeDocument/2006/relationships/slide" Target="slides/slide267.xml"/>
  <Relationship Id="rId270" Type="http://schemas.openxmlformats.org/officeDocument/2006/relationships/slide" Target="slides/slide268.xml"/>
  <Relationship Id="rId271" Type="http://schemas.openxmlformats.org/officeDocument/2006/relationships/slide" Target="slides/slide269.xml"/>
  <Relationship Id="rId272" Type="http://schemas.openxmlformats.org/officeDocument/2006/relationships/slide" Target="slides/slide270.xml"/>
  <Relationship Id="rId273" Type="http://schemas.openxmlformats.org/officeDocument/2006/relationships/slide" Target="slides/slide271.xml"/>
  <Relationship Id="rId274" Type="http://schemas.openxmlformats.org/officeDocument/2006/relationships/slide" Target="slides/slide272.xml"/>
  <Relationship Id="rId275" Type="http://schemas.openxmlformats.org/officeDocument/2006/relationships/slide" Target="slides/slide273.xml"/>
  <Relationship Id="rId276" Type="http://schemas.openxmlformats.org/officeDocument/2006/relationships/slide" Target="slides/slide274.xml"/>
  <Relationship Id="rId277" Type="http://schemas.openxmlformats.org/officeDocument/2006/relationships/slide" Target="slides/slide275.xml"/>
  <Relationship Id="rId278" Type="http://schemas.openxmlformats.org/officeDocument/2006/relationships/slide" Target="slides/slide276.xml"/>
  <Relationship Id="rId279" Type="http://schemas.openxmlformats.org/officeDocument/2006/relationships/slide" Target="slides/slide277.xml"/>
  <Relationship Id="rId280" Type="http://schemas.openxmlformats.org/officeDocument/2006/relationships/slide" Target="slides/slide278.xml"/>
  <Relationship Id="rId281" Type="http://schemas.openxmlformats.org/officeDocument/2006/relationships/slide" Target="slides/slide279.xml"/>
  <Relationship Id="rId282" Type="http://schemas.openxmlformats.org/officeDocument/2006/relationships/slide" Target="slides/slide280.xml"/>
  <Relationship Id="rId283" Type="http://schemas.openxmlformats.org/officeDocument/2006/relationships/slide" Target="slides/slide281.xml"/>
  <Relationship Id="rId284" Type="http://schemas.openxmlformats.org/officeDocument/2006/relationships/slide" Target="slides/slide282.xml"/>
  <Relationship Id="rId285" Type="http://schemas.openxmlformats.org/officeDocument/2006/relationships/slide" Target="slides/slide283.xml"/>
  <Relationship Id="rId286" Type="http://schemas.openxmlformats.org/officeDocument/2006/relationships/slide" Target="slides/slide284.xml"/>
  <Relationship Id="rId287" Type="http://schemas.openxmlformats.org/officeDocument/2006/relationships/slide" Target="slides/slide285.xml"/>
  <Relationship Id="rId288" Type="http://schemas.openxmlformats.org/officeDocument/2006/relationships/slide" Target="slides/slide286.xml"/>
  <Relationship Id="rId289" Type="http://schemas.openxmlformats.org/officeDocument/2006/relationships/slide" Target="slides/slide287.xml"/>
  <Relationship Id="rId290" Type="http://schemas.openxmlformats.org/officeDocument/2006/relationships/slide" Target="slides/slide288.xml"/>
  <Relationship Id="rId291" Type="http://schemas.openxmlformats.org/officeDocument/2006/relationships/slide" Target="slides/slide289.xml"/>
  <Relationship Id="rId292" Type="http://schemas.openxmlformats.org/officeDocument/2006/relationships/slide" Target="slides/slide290.xml"/>
  <Relationship Id="rId293" Type="http://schemas.openxmlformats.org/officeDocument/2006/relationships/slide" Target="slides/slide291.xml"/>
  <Relationship Id="rId294" Type="http://schemas.openxmlformats.org/officeDocument/2006/relationships/slide" Target="slides/slide292.xml"/>
  <Relationship Id="rId295" Type="http://schemas.openxmlformats.org/officeDocument/2006/relationships/slide" Target="slides/slide293.xml"/>
  <Relationship Id="rId296" Type="http://schemas.openxmlformats.org/officeDocument/2006/relationships/slide" Target="slides/slide294.xml"/>
  <Relationship Id="rId297" Type="http://schemas.openxmlformats.org/officeDocument/2006/relationships/slide" Target="slides/slide295.xml"/>
  <Relationship Id="rId298" Type="http://schemas.openxmlformats.org/officeDocument/2006/relationships/slide" Target="slides/slide296.xml"/>
  <Relationship Id="rId299" Type="http://schemas.openxmlformats.org/officeDocument/2006/relationships/slide" Target="slides/slide297.xml"/>
  <Relationship Id="rId300" Type="http://schemas.openxmlformats.org/officeDocument/2006/relationships/slide" Target="slides/slide298.xml"/>
  <Relationship Id="rId301" Type="http://schemas.openxmlformats.org/officeDocument/2006/relationships/slide" Target="slides/slide299.xml"/>
  <Relationship Id="rId302" Type="http://schemas.openxmlformats.org/officeDocument/2006/relationships/slide" Target="slides/slide300.xml"/>
  <Relationship Id="rId303" Type="http://schemas.openxmlformats.org/officeDocument/2006/relationships/slide" Target="slides/slide301.xml"/>
  <Relationship Id="rId304" Type="http://schemas.openxmlformats.org/officeDocument/2006/relationships/slide" Target="slides/slide302.xml"/>
  <Relationship Id="rId305" Type="http://schemas.openxmlformats.org/officeDocument/2006/relationships/slide" Target="slides/slide303.xml"/>
  <Relationship Id="rId306" Type="http://schemas.openxmlformats.org/officeDocument/2006/relationships/slide" Target="slides/slide304.xml"/>
  <Relationship Id="rId307" Type="http://schemas.openxmlformats.org/officeDocument/2006/relationships/slide" Target="slides/slide305.xml"/>
  <Relationship Id="rId308" Type="http://schemas.openxmlformats.org/officeDocument/2006/relationships/slide" Target="slides/slide306.xml"/>
  <Relationship Id="rId309" Type="http://schemas.openxmlformats.org/officeDocument/2006/relationships/slide" Target="slides/slide307.xml"/>
  <Relationship Id="rId310" Type="http://schemas.openxmlformats.org/officeDocument/2006/relationships/slide" Target="slides/slide308.xml"/>
  <Relationship Id="rId311" Type="http://schemas.openxmlformats.org/officeDocument/2006/relationships/slide" Target="slides/slide309.xml"/>
  <Relationship Id="rId312" Type="http://schemas.openxmlformats.org/officeDocument/2006/relationships/slide" Target="slides/slide310.xml"/>
  <Relationship Id="rId313" Type="http://schemas.openxmlformats.org/officeDocument/2006/relationships/slide" Target="slides/slide311.xml"/>
  <Relationship Id="rId314" Type="http://schemas.openxmlformats.org/officeDocument/2006/relationships/slide" Target="slides/slide312.xml"/>
  <Relationship Id="rId315" Type="http://schemas.openxmlformats.org/officeDocument/2006/relationships/slide" Target="slides/slide313.xml"/>
  <Relationship Id="rId316" Type="http://schemas.openxmlformats.org/officeDocument/2006/relationships/slide" Target="slides/slide314.xml"/>
  <Relationship Id="rId317" Type="http://schemas.openxmlformats.org/officeDocument/2006/relationships/slide" Target="slides/slide315.xml"/>
  <Relationship Id="rId318" Type="http://schemas.openxmlformats.org/officeDocument/2006/relationships/slide" Target="slides/slide316.xml"/>
  <Relationship Id="rId319" Type="http://schemas.openxmlformats.org/officeDocument/2006/relationships/slide" Target="slides/slide317.xml"/>
  <Relationship Id="rId320" Type="http://schemas.openxmlformats.org/officeDocument/2006/relationships/slide" Target="slides/slide318.xml"/>
  <Relationship Id="rId321" Type="http://schemas.openxmlformats.org/officeDocument/2006/relationships/slide" Target="slides/slide319.xml"/>
  <Relationship Id="rId322" Type="http://schemas.openxmlformats.org/officeDocument/2006/relationships/slide" Target="slides/slide320.xml"/>
  <Relationship Id="rId323" Type="http://schemas.openxmlformats.org/officeDocument/2006/relationships/slide" Target="slides/slide321.xml"/>
  <Relationship Id="rId324" Type="http://schemas.openxmlformats.org/officeDocument/2006/relationships/slide" Target="slides/slide322.xml"/>
  <Relationship Id="rId325" Type="http://schemas.openxmlformats.org/officeDocument/2006/relationships/slide" Target="slides/slide323.xml"/>
  <Relationship Id="rId326" Type="http://schemas.openxmlformats.org/officeDocument/2006/relationships/slide" Target="slides/slide324.xml"/>
  <Relationship Id="rId327" Type="http://schemas.openxmlformats.org/officeDocument/2006/relationships/slide" Target="slides/slide325.xml"/>
  <Relationship Id="rId328" Type="http://schemas.openxmlformats.org/officeDocument/2006/relationships/slide" Target="slides/slide326.xml"/>
  <Relationship Id="rId329" Type="http://schemas.openxmlformats.org/officeDocument/2006/relationships/slide" Target="slides/slide327.xml"/>
  <Relationship Id="rId330" Type="http://schemas.openxmlformats.org/officeDocument/2006/relationships/slide" Target="slides/slide328.xml"/>
  <Relationship Id="rId331" Type="http://schemas.openxmlformats.org/officeDocument/2006/relationships/slide" Target="slides/slide329.xml"/>
  <Relationship Id="rId332" Type="http://schemas.openxmlformats.org/officeDocument/2006/relationships/slide" Target="slides/slide330.xml"/>
  <Relationship Id="rId333" Type="http://schemas.openxmlformats.org/officeDocument/2006/relationships/slide" Target="slides/slide331.xml"/>
  <Relationship Id="rId334" Type="http://schemas.openxmlformats.org/officeDocument/2006/relationships/slide" Target="slides/slide332.xml"/>
  <Relationship Id="rId335" Type="http://schemas.openxmlformats.org/officeDocument/2006/relationships/slide" Target="slides/slide333.xml"/>
  <Relationship Id="rId336" Type="http://schemas.openxmlformats.org/officeDocument/2006/relationships/slide" Target="slides/slide334.xml"/>
  <Relationship Id="rId337" Type="http://schemas.openxmlformats.org/officeDocument/2006/relationships/slide" Target="slides/slide335.xml"/>
  <Relationship Id="rId338" Type="http://schemas.openxmlformats.org/officeDocument/2006/relationships/slide" Target="slides/slide336.xml"/>
  <Relationship Id="rId339" Type="http://schemas.openxmlformats.org/officeDocument/2006/relationships/slide" Target="slides/slide337.xml"/>
  <Relationship Id="rId340" Type="http://schemas.openxmlformats.org/officeDocument/2006/relationships/slide" Target="slides/slide338.xml"/>
  <Relationship Id="rId341" Type="http://schemas.openxmlformats.org/officeDocument/2006/relationships/slide" Target="slides/slide339.xml"/>
  <Relationship Id="rId342" Type="http://schemas.openxmlformats.org/officeDocument/2006/relationships/slide" Target="slides/slide340.xml"/>
  <Relationship Id="rId343" Type="http://schemas.openxmlformats.org/officeDocument/2006/relationships/slide" Target="slides/slide341.xml"/>
  <Relationship Id="rId344" Type="http://schemas.openxmlformats.org/officeDocument/2006/relationships/slide" Target="slides/slide342.xml"/>
  <Relationship Id="rId345" Type="http://schemas.openxmlformats.org/officeDocument/2006/relationships/slide" Target="slides/slide343.xml"/>
  <Relationship Id="rId346" Type="http://schemas.openxmlformats.org/officeDocument/2006/relationships/slide" Target="slides/slide344.xml"/>
  <Relationship Id="rId347" Type="http://schemas.openxmlformats.org/officeDocument/2006/relationships/slide" Target="slides/slide345.xml"/>
  <Relationship Id="rId348" Type="http://schemas.openxmlformats.org/officeDocument/2006/relationships/slide" Target="slides/slide346.xml"/>
  <Relationship Id="rId349" Type="http://schemas.openxmlformats.org/officeDocument/2006/relationships/slide" Target="slides/slide347.xml"/>
  <Relationship Id="rId350" Type="http://schemas.openxmlformats.org/officeDocument/2006/relationships/slide" Target="slides/slide348.xml"/>
  <Relationship Id="rId351" Type="http://schemas.openxmlformats.org/officeDocument/2006/relationships/slide" Target="slides/slide349.xml"/>
  <Relationship Id="rId352" Type="http://schemas.openxmlformats.org/officeDocument/2006/relationships/slide" Target="slides/slide350.xml"/>
  <Relationship Id="rId353" Type="http://schemas.openxmlformats.org/officeDocument/2006/relationships/slide" Target="slides/slide351.xml"/>
  <Relationship Id="rId354" Type="http://schemas.openxmlformats.org/officeDocument/2006/relationships/slide" Target="slides/slide352.xml"/>
  <Relationship Id="rId355" Type="http://schemas.openxmlformats.org/officeDocument/2006/relationships/slide" Target="slides/slide353.xml"/>
  <Relationship Id="rId356" Type="http://schemas.openxmlformats.org/officeDocument/2006/relationships/slide" Target="slides/slide354.xml"/>
  <Relationship Id="rId357" Type="http://schemas.openxmlformats.org/officeDocument/2006/relationships/slide" Target="slides/slide355.xml"/>
  <Relationship Id="rId358" Type="http://schemas.openxmlformats.org/officeDocument/2006/relationships/slide" Target="slides/slide356.xml"/>
  <Relationship Id="rId359" Type="http://schemas.openxmlformats.org/officeDocument/2006/relationships/slide" Target="slides/slide357.xml"/>
  <Relationship Id="rId360" Type="http://schemas.openxmlformats.org/officeDocument/2006/relationships/slide" Target="slides/slide358.xml"/>
  <Relationship Id="rId361" Type="http://schemas.openxmlformats.org/officeDocument/2006/relationships/slide" Target="slides/slide359.xml"/>
  <Relationship Id="rId362" Type="http://schemas.openxmlformats.org/officeDocument/2006/relationships/slide" Target="slides/slide360.xml"/>
  <Relationship Id="rId363" Type="http://schemas.openxmlformats.org/officeDocument/2006/relationships/slide" Target="slides/slide361.xml"/>
  <Relationship Id="rId364" Type="http://schemas.openxmlformats.org/officeDocument/2006/relationships/slide" Target="slides/slide362.xml"/>
  <Relationship Id="rId365" Type="http://schemas.openxmlformats.org/officeDocument/2006/relationships/slide" Target="slides/slide363.xml"/>
  <Relationship Id="rId366" Type="http://schemas.openxmlformats.org/officeDocument/2006/relationships/slide" Target="slides/slide364.xml"/>
  <Relationship Id="rId367" Type="http://schemas.openxmlformats.org/officeDocument/2006/relationships/slide" Target="slides/slide365.xml"/>
  <Relationship Id="rId368" Type="http://schemas.openxmlformats.org/officeDocument/2006/relationships/slide" Target="slides/slide366.xml"/>
  <Relationship Id="rId369" Type="http://schemas.openxmlformats.org/officeDocument/2006/relationships/slide" Target="slides/slide367.xml"/>
  <Relationship Id="rId370" Type="http://schemas.openxmlformats.org/officeDocument/2006/relationships/slide" Target="slides/slide368.xml"/>
  <Relationship Id="rId371" Type="http://schemas.openxmlformats.org/officeDocument/2006/relationships/slide" Target="slides/slide369.xml"/>
  <Relationship Id="rId372" Type="http://schemas.openxmlformats.org/officeDocument/2006/relationships/slide" Target="slides/slide370.xml"/>
  <Relationship Id="rId373" Type="http://schemas.openxmlformats.org/officeDocument/2006/relationships/slide" Target="slides/slide371.xml"/>
  <Relationship Id="rId374" Type="http://schemas.openxmlformats.org/officeDocument/2006/relationships/slide" Target="slides/slide372.xml"/>
  <Relationship Id="rId375" Type="http://schemas.openxmlformats.org/officeDocument/2006/relationships/slide" Target="slides/slide373.xml"/>
  <Relationship Id="rId376" Type="http://schemas.openxmlformats.org/officeDocument/2006/relationships/slide" Target="slides/slide374.xml"/>
  <Relationship Id="rId377" Type="http://schemas.openxmlformats.org/officeDocument/2006/relationships/slide" Target="slides/slide375.xml"/>
  <Relationship Id="rId378" Type="http://schemas.openxmlformats.org/officeDocument/2006/relationships/slide" Target="slides/slide376.xml"/>
  <Relationship Id="rId379" Type="http://schemas.openxmlformats.org/officeDocument/2006/relationships/slide" Target="slides/slide377.xml"/>
  <Relationship Id="rId380" Type="http://schemas.openxmlformats.org/officeDocument/2006/relationships/slide" Target="slides/slide378.xml"/>
  <Relationship Id="rId381" Type="http://schemas.openxmlformats.org/officeDocument/2006/relationships/slide" Target="slides/slide379.xml"/>
  <Relationship Id="rId382" Type="http://schemas.openxmlformats.org/officeDocument/2006/relationships/slide" Target="slides/slide380.xml"/>
  <Relationship Id="rId383" Type="http://schemas.openxmlformats.org/officeDocument/2006/relationships/slide" Target="slides/slide381.xml"/>
  <Relationship Id="rId384" Type="http://schemas.openxmlformats.org/officeDocument/2006/relationships/slide" Target="slides/slide382.xml"/>
  <Relationship Id="rId385" Type="http://schemas.openxmlformats.org/officeDocument/2006/relationships/slide" Target="slides/slide383.xml"/>
  <Relationship Id="rId386" Type="http://schemas.openxmlformats.org/officeDocument/2006/relationships/slide" Target="slides/slide384.xml"/>
  <Relationship Id="rId387" Type="http://schemas.openxmlformats.org/officeDocument/2006/relationships/slide" Target="slides/slide385.xml"/>
  <Relationship Id="rId388" Type="http://schemas.openxmlformats.org/officeDocument/2006/relationships/slide" Target="slides/slide386.xml"/>
  <Relationship Id="rId389" Type="http://schemas.openxmlformats.org/officeDocument/2006/relationships/slide" Target="slides/slide387.xml"/>
  <Relationship Id="rId390" Type="http://schemas.openxmlformats.org/officeDocument/2006/relationships/slide" Target="slides/slide388.xml"/>
  <Relationship Id="rId391" Type="http://schemas.openxmlformats.org/officeDocument/2006/relationships/slide" Target="slides/slide389.xml"/>
  <Relationship Id="rId392" Type="http://schemas.openxmlformats.org/officeDocument/2006/relationships/slide" Target="slides/slide390.xml"/>
  <Relationship Id="rId393" Type="http://schemas.openxmlformats.org/officeDocument/2006/relationships/slide" Target="slides/slide391.xml"/>
  <Relationship Id="rId394" Type="http://schemas.openxmlformats.org/officeDocument/2006/relationships/slide" Target="slides/slide392.xml"/>
  <Relationship Id="rId395" Type="http://schemas.openxmlformats.org/officeDocument/2006/relationships/slide" Target="slides/slide393.xml"/>
  <Relationship Id="rId396" Type="http://schemas.openxmlformats.org/officeDocument/2006/relationships/slide" Target="slides/slide394.xml"/>
  <Relationship Id="rId397" Type="http://schemas.openxmlformats.org/officeDocument/2006/relationships/slide" Target="slides/slide395.xml"/>
  <Relationship Id="rId398" Type="http://schemas.openxmlformats.org/officeDocument/2006/relationships/slide" Target="slides/slide396.xml"/>
  <Relationship Id="rId399" Type="http://schemas.openxmlformats.org/officeDocument/2006/relationships/slide" Target="slides/slide397.xml"/>
  <Relationship Id="rId400" Type="http://schemas.openxmlformats.org/officeDocument/2006/relationships/slide" Target="slides/slide398.xml"/>
  <Relationship Id="rId401" Type="http://schemas.openxmlformats.org/officeDocument/2006/relationships/slide" Target="slides/slide399.xml"/>
  <Relationship Id="rId402" Type="http://schemas.openxmlformats.org/officeDocument/2006/relationships/slide" Target="slides/slide400.xml"/>
  <Relationship Id="rId403" Type="http://schemas.openxmlformats.org/officeDocument/2006/relationships/slide" Target="slides/slide401.xml"/>
  <Relationship Id="rId404" Type="http://schemas.openxmlformats.org/officeDocument/2006/relationships/slide" Target="slides/slide402.xml"/>
  <Relationship Id="rId405" Type="http://schemas.openxmlformats.org/officeDocument/2006/relationships/slide" Target="slides/slide403.xml"/>
  <Relationship Id="rId406" Type="http://schemas.openxmlformats.org/officeDocument/2006/relationships/slide" Target="slides/slide404.xml"/>
  <Relationship Id="rId407" Type="http://schemas.openxmlformats.org/officeDocument/2006/relationships/slide" Target="slides/slide405.xml"/>
  <Relationship Id="rId408" Type="http://schemas.openxmlformats.org/officeDocument/2006/relationships/slide" Target="slides/slide406.xml"/>
  <Relationship Id="rId409" Type="http://schemas.openxmlformats.org/officeDocument/2006/relationships/slide" Target="slides/slide407.xml"/>
  <Relationship Id="rId410" Type="http://schemas.openxmlformats.org/officeDocument/2006/relationships/slide" Target="slides/slide408.xml"/>
  <Relationship Id="rId411" Type="http://schemas.openxmlformats.org/officeDocument/2006/relationships/slide" Target="slides/slide409.xml"/>
  <Relationship Id="rId412" Type="http://schemas.openxmlformats.org/officeDocument/2006/relationships/slide" Target="slides/slide410.xml"/>
  <Relationship Id="rId413" Type="http://schemas.openxmlformats.org/officeDocument/2006/relationships/slide" Target="slides/slide411.xml"/>
  <Relationship Id="rId414" Type="http://schemas.openxmlformats.org/officeDocument/2006/relationships/slide" Target="slides/slide412.xml"/>
  <Relationship Id="rId415" Type="http://schemas.openxmlformats.org/officeDocument/2006/relationships/slide" Target="slides/slide413.xml"/>
  <Relationship Id="rId416" Type="http://schemas.openxmlformats.org/officeDocument/2006/relationships/slide" Target="slides/slide414.xml"/>
  <Relationship Id="rId417" Type="http://schemas.openxmlformats.org/officeDocument/2006/relationships/slide" Target="slides/slide415.xml"/>
  <Relationship Id="rId418" Type="http://schemas.openxmlformats.org/officeDocument/2006/relationships/slide" Target="slides/slide416.xml"/>
  <Relationship Id="rId419" Type="http://schemas.openxmlformats.org/officeDocument/2006/relationships/slide" Target="slides/slide417.xml"/>
  <Relationship Id="rId420" Type="http://schemas.openxmlformats.org/officeDocument/2006/relationships/slide" Target="slides/slide418.xml"/>
  <Relationship Id="rId421" Type="http://schemas.openxmlformats.org/officeDocument/2006/relationships/slide" Target="slides/slide419.xml"/>
  <Relationship Id="rId422" Type="http://schemas.openxmlformats.org/officeDocument/2006/relationships/slide" Target="slides/slide420.xml"/>
  <Relationship Id="rId423" Type="http://schemas.openxmlformats.org/officeDocument/2006/relationships/slide" Target="slides/slide421.xml"/>
  <Relationship Id="rId424" Type="http://schemas.openxmlformats.org/officeDocument/2006/relationships/slide" Target="slides/slide422.xml"/>
  <Relationship Id="rId425" Type="http://schemas.openxmlformats.org/officeDocument/2006/relationships/slide" Target="slides/slide423.xml"/>
  <Relationship Id="rId426" Type="http://schemas.openxmlformats.org/officeDocument/2006/relationships/slide" Target="slides/slide424.xml"/>
  <Relationship Id="rId427" Type="http://schemas.openxmlformats.org/officeDocument/2006/relationships/slide" Target="slides/slide425.xml"/>
  <Relationship Id="rId428" Type="http://schemas.openxmlformats.org/officeDocument/2006/relationships/slide" Target="slides/slide426.xml"/>
  <Relationship Id="rId429" Type="http://schemas.openxmlformats.org/officeDocument/2006/relationships/slide" Target="slides/slide427.xml"/>
  <Relationship Id="rId430" Type="http://schemas.openxmlformats.org/officeDocument/2006/relationships/slide" Target="slides/slide428.xml"/>
  <Relationship Id="rId431" Type="http://schemas.openxmlformats.org/officeDocument/2006/relationships/slide" Target="slides/slide429.xml"/>
  <Relationship Id="rId432" Type="http://schemas.openxmlformats.org/officeDocument/2006/relationships/slide" Target="slides/slide430.xml"/>
  <Relationship Id="rId433" Type="http://schemas.openxmlformats.org/officeDocument/2006/relationships/slide" Target="slides/slide431.xml"/>
  <Relationship Id="rId434" Type="http://schemas.openxmlformats.org/officeDocument/2006/relationships/slide" Target="slides/slide432.xml"/>
  <Relationship Id="rId435" Type="http://schemas.openxmlformats.org/officeDocument/2006/relationships/slide" Target="slides/slide433.xml"/>
  <Relationship Id="rId436" Type="http://schemas.openxmlformats.org/officeDocument/2006/relationships/slide" Target="slides/slide434.xml"/>
  <Relationship Id="rId437" Type="http://schemas.openxmlformats.org/officeDocument/2006/relationships/slide" Target="slides/slide435.xml"/>
  <Relationship Id="rId438" Type="http://schemas.openxmlformats.org/officeDocument/2006/relationships/slide" Target="slides/slide436.xml"/>
  <Relationship Id="rId439" Type="http://schemas.openxmlformats.org/officeDocument/2006/relationships/slide" Target="slides/slide437.xml"/>
  <Relationship Id="rId440" Type="http://schemas.openxmlformats.org/officeDocument/2006/relationships/slide" Target="slides/slide438.xml"/>
  <Relationship Id="rId441" Type="http://schemas.openxmlformats.org/officeDocument/2006/relationships/slide" Target="slides/slide439.xml"/>
  <Relationship Id="rId442" Type="http://schemas.openxmlformats.org/officeDocument/2006/relationships/slide" Target="slides/slide440.xml"/>
  <Relationship Id="rId443" Type="http://schemas.openxmlformats.org/officeDocument/2006/relationships/slide" Target="slides/slide441.xml"/>
  <Relationship Id="rId444" Type="http://schemas.openxmlformats.org/officeDocument/2006/relationships/slide" Target="slides/slide442.xml"/>
  <Relationship Id="rId445" Type="http://schemas.openxmlformats.org/officeDocument/2006/relationships/slide" Target="slides/slide443.xml"/>
  <Relationship Id="rId446" Type="http://schemas.openxmlformats.org/officeDocument/2006/relationships/slide" Target="slides/slide444.xml"/>
  <Relationship Id="rId447" Type="http://schemas.openxmlformats.org/officeDocument/2006/relationships/slide" Target="slides/slide445.xml"/>
  <Relationship Id="rId448" Type="http://schemas.openxmlformats.org/officeDocument/2006/relationships/slide" Target="slides/slide446.xml"/>
  <Relationship Id="rId449" Type="http://schemas.openxmlformats.org/officeDocument/2006/relationships/slide" Target="slides/slide447.xml"/>
  <Relationship Id="rId450" Type="http://schemas.openxmlformats.org/officeDocument/2006/relationships/slide" Target="slides/slide448.xml"/>
  <Relationship Id="rId451" Type="http://schemas.openxmlformats.org/officeDocument/2006/relationships/slide" Target="slides/slide449.xml"/>
  <Relationship Id="rId452" Type="http://schemas.openxmlformats.org/officeDocument/2006/relationships/slide" Target="slides/slide450.xml"/>
  <Relationship Id="rId453" Type="http://schemas.openxmlformats.org/officeDocument/2006/relationships/slide" Target="slides/slide451.xml"/>
  <Relationship Id="rId454" Type="http://schemas.openxmlformats.org/officeDocument/2006/relationships/slide" Target="slides/slide452.xml"/>
  <Relationship Id="rId455" Type="http://schemas.openxmlformats.org/officeDocument/2006/relationships/slide" Target="slides/slide453.xml"/>
  <Relationship Id="rId456" Type="http://schemas.openxmlformats.org/officeDocument/2006/relationships/slide" Target="slides/slide454.xml"/>
  <Relationship Id="rId457" Type="http://schemas.openxmlformats.org/officeDocument/2006/relationships/slide" Target="slides/slide455.xml"/>
  <Relationship Id="rId458" Type="http://schemas.openxmlformats.org/officeDocument/2006/relationships/slide" Target="slides/slide456.xml"/>
  <Relationship Id="rId459" Type="http://schemas.openxmlformats.org/officeDocument/2006/relationships/slide" Target="slides/slide457.xml"/>
  <Relationship Id="rId460" Type="http://schemas.openxmlformats.org/officeDocument/2006/relationships/slide" Target="slides/slide458.xml"/>
  <Relationship Id="rId461" Type="http://schemas.openxmlformats.org/officeDocument/2006/relationships/slide" Target="slides/slide459.xml"/>
  <Relationship Id="rId462" Type="http://schemas.openxmlformats.org/officeDocument/2006/relationships/slide" Target="slides/slide460.xml"/>
  <Relationship Id="rId463" Type="http://schemas.openxmlformats.org/officeDocument/2006/relationships/slide" Target="slides/slide461.xml"/>
  <Relationship Id="rId464" Type="http://schemas.openxmlformats.org/officeDocument/2006/relationships/slide" Target="slides/slide462.xml"/>
  <Relationship Id="rId465" Type="http://schemas.openxmlformats.org/officeDocument/2006/relationships/slide" Target="slides/slide463.xml"/>
  <Relationship Id="rId466" Type="http://schemas.openxmlformats.org/officeDocument/2006/relationships/slide" Target="slides/slide464.xml"/>
  <Relationship Id="rId467" Type="http://schemas.openxmlformats.org/officeDocument/2006/relationships/slide" Target="slides/slide465.xml"/>
  <Relationship Id="rId468" Type="http://schemas.openxmlformats.org/officeDocument/2006/relationships/slide" Target="slides/slide466.xml"/>
  <Relationship Id="rId469" Type="http://schemas.openxmlformats.org/officeDocument/2006/relationships/slide" Target="slides/slide467.xml"/>
  <Relationship Id="rId470" Type="http://schemas.openxmlformats.org/officeDocument/2006/relationships/slide" Target="slides/slide468.xml"/>
  <Relationship Id="rId471" Type="http://schemas.openxmlformats.org/officeDocument/2006/relationships/slide" Target="slides/slide469.xml"/>
  <Relationship Id="rId472" Type="http://schemas.openxmlformats.org/officeDocument/2006/relationships/slide" Target="slides/slide470.xml"/>
  <Relationship Id="rId473" Type="http://schemas.openxmlformats.org/officeDocument/2006/relationships/slide" Target="slides/slide471.xml"/>
  <Relationship Id="rId474" Type="http://schemas.openxmlformats.org/officeDocument/2006/relationships/slide" Target="slides/slide472.xml"/>
  <Relationship Id="rId475" Type="http://schemas.openxmlformats.org/officeDocument/2006/relationships/slide" Target="slides/slide473.xml"/>
  <Relationship Id="rId476" Type="http://schemas.openxmlformats.org/officeDocument/2006/relationships/slide" Target="slides/slide474.xml"/>
  <Relationship Id="rId477" Type="http://schemas.openxmlformats.org/officeDocument/2006/relationships/slide" Target="slides/slide475.xml"/>
  <Relationship Id="rId478" Type="http://schemas.openxmlformats.org/officeDocument/2006/relationships/slide" Target="slides/slide476.xml"/>
  <Relationship Id="rId479" Type="http://schemas.openxmlformats.org/officeDocument/2006/relationships/slide" Target="slides/slide477.xml"/>
  <Relationship Id="rId480" Type="http://schemas.openxmlformats.org/officeDocument/2006/relationships/slide" Target="slides/slide478.xml"/>
  <Relationship Id="rId481" Type="http://schemas.openxmlformats.org/officeDocument/2006/relationships/slide" Target="slides/slide479.xml"/>
  <Relationship Id="rId482" Type="http://schemas.openxmlformats.org/officeDocument/2006/relationships/slide" Target="slides/slide480.xml"/>
  <Relationship Id="rId483" Type="http://schemas.openxmlformats.org/officeDocument/2006/relationships/slide" Target="slides/slide481.xml"/>
  <Relationship Id="rId484" Type="http://schemas.openxmlformats.org/officeDocument/2006/relationships/slide" Target="slides/slide482.xml"/>
  <Relationship Id="rId485" Type="http://schemas.openxmlformats.org/officeDocument/2006/relationships/slide" Target="slides/slide483.xml"/>
  <Relationship Id="rId486" Type="http://schemas.openxmlformats.org/officeDocument/2006/relationships/slide" Target="slides/slide484.xml"/>
  <Relationship Id="rId487" Type="http://schemas.openxmlformats.org/officeDocument/2006/relationships/slide" Target="slides/slide485.xml"/>
  <Relationship Id="rId488" Type="http://schemas.openxmlformats.org/officeDocument/2006/relationships/slide" Target="slides/slide486.xml"/>
  <Relationship Id="rId489" Type="http://schemas.openxmlformats.org/officeDocument/2006/relationships/slide" Target="slides/slide487.xml"/>
  <Relationship Id="rId490" Type="http://schemas.openxmlformats.org/officeDocument/2006/relationships/slide" Target="slides/slide488.xml"/>
  <Relationship Id="rId491" Type="http://schemas.openxmlformats.org/officeDocument/2006/relationships/slide" Target="slides/slide489.xml"/>
  <Relationship Id="rId492" Type="http://schemas.openxmlformats.org/officeDocument/2006/relationships/slide" Target="slides/slide490.xml"/>
  <Relationship Id="rId493" Type="http://schemas.openxmlformats.org/officeDocument/2006/relationships/slide" Target="slides/slide491.xml"/>
  <Relationship Id="rId494" Type="http://schemas.openxmlformats.org/officeDocument/2006/relationships/slide" Target="slides/slide492.xml"/>
  <Relationship Id="rId495" Type="http://schemas.openxmlformats.org/officeDocument/2006/relationships/slide" Target="slides/slide493.xml"/>
  <Relationship Id="rId496" Type="http://schemas.openxmlformats.org/officeDocument/2006/relationships/slide" Target="slides/slide494.xml"/>
  <Relationship Id="rId497" Type="http://schemas.openxmlformats.org/officeDocument/2006/relationships/slide" Target="slides/slide495.xml"/>
  <Relationship Id="rId498" Type="http://schemas.openxmlformats.org/officeDocument/2006/relationships/slide" Target="slides/slide496.xml"/>
  <Relationship Id="rId499" Type="http://schemas.openxmlformats.org/officeDocument/2006/relationships/slide" Target="slides/slide497.xml"/>
  <Relationship Id="rId500" Type="http://schemas.openxmlformats.org/officeDocument/2006/relationships/slide" Target="slides/slide498.xml"/>
  <Relationship Id="rId501" Type="http://schemas.openxmlformats.org/officeDocument/2006/relationships/slide" Target="slides/slide499.xml"/>
  <Relationship Id="rId502" Type="http://schemas.openxmlformats.org/officeDocument/2006/relationships/slide" Target="slides/slide500.xml"/>
  <Relationship Id="rId503" Type="http://schemas.openxmlformats.org/officeDocument/2006/relationships/slide" Target="slides/slide501.xml"/>
  <Relationship Id="rId504" Type="http://schemas.openxmlformats.org/officeDocument/2006/relationships/slide" Target="slides/slide502.xml"/>
  <Relationship Id="rId505" Type="http://schemas.openxmlformats.org/officeDocument/2006/relationships/slide" Target="slides/slide503.xml"/>
  <Relationship Id="rId506" Type="http://schemas.openxmlformats.org/officeDocument/2006/relationships/slide" Target="slides/slide504.xml"/>
  <Relationship Id="rId507" Type="http://schemas.openxmlformats.org/officeDocument/2006/relationships/slide" Target="slides/slide505.xml"/>
  <Relationship Id="rId508" Type="http://schemas.openxmlformats.org/officeDocument/2006/relationships/slide" Target="slides/slide506.xml"/>
  <Relationship Id="rId509" Type="http://schemas.openxmlformats.org/officeDocument/2006/relationships/slide" Target="slides/slide507.xml"/>
  <Relationship Id="rId510" Type="http://schemas.openxmlformats.org/officeDocument/2006/relationships/slide" Target="slides/slide508.xml"/>
  <Relationship Id="rId511" Type="http://schemas.openxmlformats.org/officeDocument/2006/relationships/slide" Target="slides/slide509.xml"/>
  <Relationship Id="rId512" Type="http://schemas.openxmlformats.org/officeDocument/2006/relationships/slide" Target="slides/slide510.xml"/>
  <Relationship Id="rId513" Type="http://schemas.openxmlformats.org/officeDocument/2006/relationships/slide" Target="slides/slide511.xml"/>
  <Relationship Id="rId514" Type="http://schemas.openxmlformats.org/officeDocument/2006/relationships/slide" Target="slides/slide512.xml"/>
  <Relationship Id="rId515" Type="http://schemas.openxmlformats.org/officeDocument/2006/relationships/slide" Target="slides/slide513.xml"/>
  <Relationship Id="rId516" Type="http://schemas.openxmlformats.org/officeDocument/2006/relationships/slide" Target="slides/slide514.xml"/>
  <Relationship Id="rId517" Type="http://schemas.openxmlformats.org/officeDocument/2006/relationships/slide" Target="slides/slide515.xml"/>
  <Relationship Id="rId518" Type="http://schemas.openxmlformats.org/officeDocument/2006/relationships/slide" Target="slides/slide516.xml"/>
  <Relationship Id="rId519" Type="http://schemas.openxmlformats.org/officeDocument/2006/relationships/slide" Target="slides/slide517.xml"/>
  <Relationship Id="rId520" Type="http://schemas.openxmlformats.org/officeDocument/2006/relationships/slide" Target="slides/slide518.xml"/>
  <Relationship Id="rId521" Type="http://schemas.openxmlformats.org/officeDocument/2006/relationships/slide" Target="slides/slide519.xml"/>
  <Relationship Id="rId522" Type="http://schemas.openxmlformats.org/officeDocument/2006/relationships/slide" Target="slides/slide520.xml"/>
  <Relationship Id="rId523" Type="http://schemas.openxmlformats.org/officeDocument/2006/relationships/slide" Target="slides/slide521.xml"/>
  <Relationship Id="rId524" Type="http://schemas.openxmlformats.org/officeDocument/2006/relationships/slide" Target="slides/slide522.xml"/>
  <Relationship Id="rId525" Type="http://schemas.openxmlformats.org/officeDocument/2006/relationships/slide" Target="slides/slide523.xml"/>
  <Relationship Id="rId526" Type="http://schemas.openxmlformats.org/officeDocument/2006/relationships/slide" Target="slides/slide524.xml"/>
  <Relationship Id="rId527" Type="http://schemas.openxmlformats.org/officeDocument/2006/relationships/slide" Target="slides/slide525.xml"/>
  <Relationship Id="rId528" Type="http://schemas.openxmlformats.org/officeDocument/2006/relationships/slide" Target="slides/slide526.xml"/>
  <Relationship Id="rId529" Type="http://schemas.openxmlformats.org/officeDocument/2006/relationships/slide" Target="slides/slide527.xml"/>
  <Relationship Id="rId530" Type="http://schemas.openxmlformats.org/officeDocument/2006/relationships/slide" Target="slides/slide528.xml"/>
  <Relationship Id="rId531" Type="http://schemas.openxmlformats.org/officeDocument/2006/relationships/slide" Target="slides/slide529.xml"/>
  <Relationship Id="rId532" Type="http://schemas.openxmlformats.org/officeDocument/2006/relationships/slide" Target="slides/slide530.xml"/>
  <Relationship Id="rId533" Type="http://schemas.openxmlformats.org/officeDocument/2006/relationships/slide" Target="slides/slide531.xml"/>
  <Relationship Id="rId534" Type="http://schemas.openxmlformats.org/officeDocument/2006/relationships/slide" Target="slides/slide532.xml"/>
  <Relationship Id="rId535" Type="http://schemas.openxmlformats.org/officeDocument/2006/relationships/slide" Target="slides/slide533.xml"/>
  <Relationship Id="rId536" Type="http://schemas.openxmlformats.org/officeDocument/2006/relationships/slide" Target="slides/slide534.xml"/>
  <Relationship Id="rId537" Type="http://schemas.openxmlformats.org/officeDocument/2006/relationships/slide" Target="slides/slide535.xml"/>
  <Relationship Id="rId538" Type="http://schemas.openxmlformats.org/officeDocument/2006/relationships/slide" Target="slides/slide536.xml"/>
  <Relationship Id="rId539" Type="http://schemas.openxmlformats.org/officeDocument/2006/relationships/slide" Target="slides/slide537.xml"/>
  <Relationship Id="rId540" Type="http://schemas.openxmlformats.org/officeDocument/2006/relationships/slide" Target="slides/slide538.xml"/>
  <Relationship Id="rId541" Type="http://schemas.openxmlformats.org/officeDocument/2006/relationships/slide" Target="slides/slide539.xml"/>
  <Relationship Id="rId542" Type="http://schemas.openxmlformats.org/officeDocument/2006/relationships/slide" Target="slides/slide540.xml"/>
  <Relationship Id="rId543" Type="http://schemas.openxmlformats.org/officeDocument/2006/relationships/slide" Target="slides/slide541.xml"/>
  <Relationship Id="rId544" Type="http://schemas.openxmlformats.org/officeDocument/2006/relationships/slide" Target="slides/slide542.xml"/>
  <Relationship Id="rId545" Type="http://schemas.openxmlformats.org/officeDocument/2006/relationships/slide" Target="slides/slide543.xml"/>
  <Relationship Id="rId546" Type="http://schemas.openxmlformats.org/officeDocument/2006/relationships/slide" Target="slides/slide544.xml"/>
  <Relationship Id="rId547" Type="http://schemas.openxmlformats.org/officeDocument/2006/relationships/slide" Target="slides/slide545.xml"/>
  <Relationship Id="rId548" Type="http://schemas.openxmlformats.org/officeDocument/2006/relationships/slide" Target="slides/slide546.xml"/>
  <Relationship Id="rId549" Type="http://schemas.openxmlformats.org/officeDocument/2006/relationships/slide" Target="slides/slide547.xml"/>
  <Relationship Id="rId550" Type="http://schemas.openxmlformats.org/officeDocument/2006/relationships/slide" Target="slides/slide548.xml"/>
  <Relationship Id="rId551" Type="http://schemas.openxmlformats.org/officeDocument/2006/relationships/slide" Target="slides/slide549.xml"/>
  <Relationship Id="rId552" Type="http://schemas.openxmlformats.org/officeDocument/2006/relationships/slide" Target="slides/slide550.xml"/>
  <Relationship Id="rId553" Type="http://schemas.openxmlformats.org/officeDocument/2006/relationships/slide" Target="slides/slide551.xml"/>
  <Relationship Id="rId554" Type="http://schemas.openxmlformats.org/officeDocument/2006/relationships/slide" Target="slides/slide552.xml"/>
  <Relationship Id="rId555" Type="http://schemas.openxmlformats.org/officeDocument/2006/relationships/slide" Target="slides/slide553.xml"/>
  <Relationship Id="rId556" Type="http://schemas.openxmlformats.org/officeDocument/2006/relationships/slide" Target="slides/slide554.xml"/>
  <Relationship Id="rId557" Type="http://schemas.openxmlformats.org/officeDocument/2006/relationships/slide" Target="slides/slide555.xml"/>
  <Relationship Id="rId558" Type="http://schemas.openxmlformats.org/officeDocument/2006/relationships/slide" Target="slides/slide556.xml"/>
  <Relationship Id="rId559" Type="http://schemas.openxmlformats.org/officeDocument/2006/relationships/slide" Target="slides/slide557.xml"/>
  <Relationship Id="rId560" Type="http://schemas.openxmlformats.org/officeDocument/2006/relationships/slide" Target="slides/slide558.xml"/>
  <Relationship Id="rId561" Type="http://schemas.openxmlformats.org/officeDocument/2006/relationships/slide" Target="slides/slide559.xml"/>
  <Relationship Id="rId562" Type="http://schemas.openxmlformats.org/officeDocument/2006/relationships/slide" Target="slides/slide560.xml"/>
  <Relationship Id="rId563" Type="http://schemas.openxmlformats.org/officeDocument/2006/relationships/slide" Target="slides/slide561.xml"/>
  <Relationship Id="rId564" Type="http://schemas.openxmlformats.org/officeDocument/2006/relationships/slide" Target="slides/slide562.xml"/>
  <Relationship Id="rId565" Type="http://schemas.openxmlformats.org/officeDocument/2006/relationships/slide" Target="slides/slide563.xml"/>
  <Relationship Id="rId566" Type="http://schemas.openxmlformats.org/officeDocument/2006/relationships/slide" Target="slides/slide564.xml"/>
  <Relationship Id="rId567" Type="http://schemas.openxmlformats.org/officeDocument/2006/relationships/slide" Target="slides/slide565.xml"/>
  <Relationship Id="rId568" Type="http://schemas.openxmlformats.org/officeDocument/2006/relationships/slide" Target="slides/slide566.xml"/>
  <Relationship Id="rId569" Type="http://schemas.openxmlformats.org/officeDocument/2006/relationships/slide" Target="slides/slide567.xml"/>
  <Relationship Id="rId570" Type="http://schemas.openxmlformats.org/officeDocument/2006/relationships/slide" Target="slides/slide568.xml"/>
  <Relationship Id="rId571" Type="http://schemas.openxmlformats.org/officeDocument/2006/relationships/slide" Target="slides/slide569.xml"/>
  <Relationship Id="rId572" Type="http://schemas.openxmlformats.org/officeDocument/2006/relationships/slide" Target="slides/slide570.xml"/>
  <Relationship Id="rId573" Type="http://schemas.openxmlformats.org/officeDocument/2006/relationships/slide" Target="slides/slide571.xml"/>
  <Relationship Id="rId574" Type="http://schemas.openxmlformats.org/officeDocument/2006/relationships/slide" Target="slides/slide572.xml"/>
  <Relationship Id="rId575" Type="http://schemas.openxmlformats.org/officeDocument/2006/relationships/slide" Target="slides/slide573.xml"/>
  <Relationship Id="rId576" Type="http://schemas.openxmlformats.org/officeDocument/2006/relationships/slide" Target="slides/slide574.xml"/>
  <Relationship Id="rId577" Type="http://schemas.openxmlformats.org/officeDocument/2006/relationships/slide" Target="slides/slide575.xml"/>
  <Relationship Id="rId578" Type="http://schemas.openxmlformats.org/officeDocument/2006/relationships/slide" Target="slides/slide576.xml"/>
  <Relationship Id="rId579" Type="http://schemas.openxmlformats.org/officeDocument/2006/relationships/slide" Target="slides/slide577.xml"/>
  <Relationship Id="rId580" Type="http://schemas.openxmlformats.org/officeDocument/2006/relationships/slide" Target="slides/slide578.xml"/>
  <Relationship Id="rId581" Type="http://schemas.openxmlformats.org/officeDocument/2006/relationships/slide" Target="slides/slide579.xml"/>
  <Relationship Id="rId582" Type="http://schemas.openxmlformats.org/officeDocument/2006/relationships/slide" Target="slides/slide580.xml"/>
  <Relationship Id="rId583" Type="http://schemas.openxmlformats.org/officeDocument/2006/relationships/slide" Target="slides/slide581.xml"/>
  <Relationship Id="rId584" Type="http://schemas.openxmlformats.org/officeDocument/2006/relationships/slide" Target="slides/slide582.xml"/>
  <Relationship Id="rId585" Type="http://schemas.openxmlformats.org/officeDocument/2006/relationships/slide" Target="slides/slide583.xml"/>
  <Relationship Id="rId586" Type="http://schemas.openxmlformats.org/officeDocument/2006/relationships/slide" Target="slides/slide584.xml"/>
  <Relationship Id="rId587" Type="http://schemas.openxmlformats.org/officeDocument/2006/relationships/slide" Target="slides/slide585.xml"/>
  <Relationship Id="rId588" Type="http://schemas.openxmlformats.org/officeDocument/2006/relationships/slide" Target="slides/slide586.xml"/>
  <Relationship Id="rId589" Type="http://schemas.openxmlformats.org/officeDocument/2006/relationships/slide" Target="slides/slide587.xml"/>
  <Relationship Id="rId590" Type="http://schemas.openxmlformats.org/officeDocument/2006/relationships/slide" Target="slides/slide588.xml"/>
  <Relationship Id="rId591" Type="http://schemas.openxmlformats.org/officeDocument/2006/relationships/slide" Target="slides/slide589.xml"/>
  <Relationship Id="rId592" Type="http://schemas.openxmlformats.org/officeDocument/2006/relationships/slide" Target="slides/slide590.xml"/>
  <Relationship Id="rId593" Type="http://schemas.openxmlformats.org/officeDocument/2006/relationships/slide" Target="slides/slide591.xml"/>
  <Relationship Id="rId594" Type="http://schemas.openxmlformats.org/officeDocument/2006/relationships/slide" Target="slides/slide592.xml"/>
  <Relationship Id="rId595" Type="http://schemas.openxmlformats.org/officeDocument/2006/relationships/slide" Target="slides/slide593.xml"/>
  <Relationship Id="rId596" Type="http://schemas.openxmlformats.org/officeDocument/2006/relationships/slide" Target="slides/slide594.xml"/>
  <Relationship Id="rId597" Type="http://schemas.openxmlformats.org/officeDocument/2006/relationships/slide" Target="slides/slide595.xml"/>
  <Relationship Id="rId598" Type="http://schemas.openxmlformats.org/officeDocument/2006/relationships/slide" Target="slides/slide596.xml"/>
  <Relationship Id="rId599" Type="http://schemas.openxmlformats.org/officeDocument/2006/relationships/slide" Target="slides/slide597.xml"/>
  <Relationship Id="rId600" Type="http://schemas.openxmlformats.org/officeDocument/2006/relationships/slide" Target="slides/slide598.xml"/>
  <Relationship Id="rId601" Type="http://schemas.openxmlformats.org/officeDocument/2006/relationships/slide" Target="slides/slide599.xml"/>
  <Relationship Id="rId602" Type="http://schemas.openxmlformats.org/officeDocument/2006/relationships/slide" Target="slides/slide600.xml"/>
  <Relationship Id="rId603" Type="http://schemas.openxmlformats.org/officeDocument/2006/relationships/slide" Target="slides/slide601.xml"/>
  <Relationship Id="rId604" Type="http://schemas.openxmlformats.org/officeDocument/2006/relationships/slide" Target="slides/slide602.xml"/>
  <Relationship Id="rId605" Type="http://schemas.openxmlformats.org/officeDocument/2006/relationships/slide" Target="slides/slide603.xml"/>
  <Relationship Id="rId606" Type="http://schemas.openxmlformats.org/officeDocument/2006/relationships/slide" Target="slides/slide604.xml"/>
  <Relationship Id="rId607" Type="http://schemas.openxmlformats.org/officeDocument/2006/relationships/slide" Target="slides/slide605.xml"/>
  <Relationship Id="rId608" Type="http://schemas.openxmlformats.org/officeDocument/2006/relationships/slide" Target="slides/slide606.xml"/>
  <Relationship Id="rId609" Type="http://schemas.openxmlformats.org/officeDocument/2006/relationships/slide" Target="slides/slide607.xml"/>
  <Relationship Id="rId610" Type="http://schemas.openxmlformats.org/officeDocument/2006/relationships/slide" Target="slides/slide608.xml"/>
  <Relationship Id="rId611" Type="http://schemas.openxmlformats.org/officeDocument/2006/relationships/slide" Target="slides/slide609.xml"/>
  <Relationship Id="rId612" Type="http://schemas.openxmlformats.org/officeDocument/2006/relationships/slide" Target="slides/slide610.xml"/>
  <Relationship Id="rId613" Type="http://schemas.openxmlformats.org/officeDocument/2006/relationships/slide" Target="slides/slide611.xml"/>
  <Relationship Id="rId614" Type="http://schemas.openxmlformats.org/officeDocument/2006/relationships/slide" Target="slides/slide612.xml"/>
  <Relationship Id="rId615" Type="http://schemas.openxmlformats.org/officeDocument/2006/relationships/slide" Target="slides/slide613.xml"/>
  <Relationship Id="rId616" Type="http://schemas.openxmlformats.org/officeDocument/2006/relationships/slide" Target="slides/slide614.xml"/>
  <Relationship Id="rId617" Type="http://schemas.openxmlformats.org/officeDocument/2006/relationships/slide" Target="slides/slide615.xml"/>
  <Relationship Id="rId618" Type="http://schemas.openxmlformats.org/officeDocument/2006/relationships/slide" Target="slides/slide616.xml"/>
  <Relationship Id="rId619" Type="http://schemas.openxmlformats.org/officeDocument/2006/relationships/slide" Target="slides/slide617.xml"/>
  <Relationship Id="rId620" Type="http://schemas.openxmlformats.org/officeDocument/2006/relationships/slide" Target="slides/slide618.xml"/>
  <Relationship Id="rId621" Type="http://schemas.openxmlformats.org/officeDocument/2006/relationships/slide" Target="slides/slide619.xml"/>
  <Relationship Id="rId622" Type="http://schemas.openxmlformats.org/officeDocument/2006/relationships/slide" Target="slides/slide620.xml"/>
  <Relationship Id="rId623" Type="http://schemas.openxmlformats.org/officeDocument/2006/relationships/slide" Target="slides/slide621.xml"/>
  <Relationship Id="rId624" Type="http://schemas.openxmlformats.org/officeDocument/2006/relationships/slide" Target="slides/slide622.xml"/>
  <Relationship Id="rId625" Type="http://schemas.openxmlformats.org/officeDocument/2006/relationships/slide" Target="slides/slide623.xml"/>
  <Relationship Id="rId626" Type="http://schemas.openxmlformats.org/officeDocument/2006/relationships/slide" Target="slides/slide624.xml"/>
  <Relationship Id="rId627" Type="http://schemas.openxmlformats.org/officeDocument/2006/relationships/slide" Target="slides/slide625.xml"/>
  <Relationship Id="rId628" Type="http://schemas.openxmlformats.org/officeDocument/2006/relationships/slide" Target="slides/slide626.xml"/>
  <Relationship Id="rId629" Type="http://schemas.openxmlformats.org/officeDocument/2006/relationships/slide" Target="slides/slide627.xml"/>
  <Relationship Id="rId630" Type="http://schemas.openxmlformats.org/officeDocument/2006/relationships/slide" Target="slides/slide628.xml"/>
  <Relationship Id="rId631" Type="http://schemas.openxmlformats.org/officeDocument/2006/relationships/slide" Target="slides/slide629.xml"/>
  <Relationship Id="rId632" Type="http://schemas.openxmlformats.org/officeDocument/2006/relationships/slide" Target="slides/slide630.xml"/>
  <Relationship Id="rId633" Type="http://schemas.openxmlformats.org/officeDocument/2006/relationships/slide" Target="slides/slide631.xml"/>
  <Relationship Id="rId634" Type="http://schemas.openxmlformats.org/officeDocument/2006/relationships/slide" Target="slides/slide632.xml"/>
  <Relationship Id="rId635" Type="http://schemas.openxmlformats.org/officeDocument/2006/relationships/slide" Target="slides/slide633.xml"/>
  <Relationship Id="rId636" Type="http://schemas.openxmlformats.org/officeDocument/2006/relationships/slide" Target="slides/slide634.xml"/>
  <Relationship Id="rId637" Type="http://schemas.openxmlformats.org/officeDocument/2006/relationships/slide" Target="slides/slide635.xml"/>
  <Relationship Id="rId638" Type="http://schemas.openxmlformats.org/officeDocument/2006/relationships/slide" Target="slides/slide636.xml"/>
  <Relationship Id="rId639" Type="http://schemas.openxmlformats.org/officeDocument/2006/relationships/slide" Target="slides/slide637.xml"/>
  <Relationship Id="rId640" Type="http://schemas.openxmlformats.org/officeDocument/2006/relationships/slide" Target="slides/slide638.xml"/>
  <Relationship Id="rId641" Type="http://schemas.openxmlformats.org/officeDocument/2006/relationships/slide" Target="slides/slide639.xml"/>
  <Relationship Id="rId642" Type="http://schemas.openxmlformats.org/officeDocument/2006/relationships/slide" Target="slides/slide640.xml"/>
  <Relationship Id="rId643" Type="http://schemas.openxmlformats.org/officeDocument/2006/relationships/slide" Target="slides/slide641.xml"/>
  <Relationship Id="rId644" Type="http://schemas.openxmlformats.org/officeDocument/2006/relationships/slide" Target="slides/slide642.xml"/>
  <Relationship Id="rId645" Type="http://schemas.openxmlformats.org/officeDocument/2006/relationships/slide" Target="slides/slide643.xml"/>
  <Relationship Id="rId646" Type="http://schemas.openxmlformats.org/officeDocument/2006/relationships/slide" Target="slides/slide644.xml"/>
  <Relationship Id="rId647" Type="http://schemas.openxmlformats.org/officeDocument/2006/relationships/slide" Target="slides/slide645.xml"/>
  <Relationship Id="rId648" Type="http://schemas.openxmlformats.org/officeDocument/2006/relationships/slide" Target="slides/slide646.xml"/>
  <Relationship Id="rId649" Type="http://schemas.openxmlformats.org/officeDocument/2006/relationships/slide" Target="slides/slide647.xml"/>
  <Relationship Id="rId650" Type="http://schemas.openxmlformats.org/officeDocument/2006/relationships/slide" Target="slides/slide648.xml"/>
  <Relationship Id="rId651" Type="http://schemas.openxmlformats.org/officeDocument/2006/relationships/slide" Target="slides/slide649.xml"/>
  <Relationship Id="rId652" Type="http://schemas.openxmlformats.org/officeDocument/2006/relationships/slide" Target="slides/slide650.xml"/>
  <Relationship Id="rId653" Type="http://schemas.openxmlformats.org/officeDocument/2006/relationships/slide" Target="slides/slide651.xml"/>
  <Relationship Id="rId654" Type="http://schemas.openxmlformats.org/officeDocument/2006/relationships/slide" Target="slides/slide652.xml"/>
  <Relationship Id="rId655" Type="http://schemas.openxmlformats.org/officeDocument/2006/relationships/slide" Target="slides/slide653.xml"/>
  <Relationship Id="rId656" Type="http://schemas.openxmlformats.org/officeDocument/2006/relationships/slide" Target="slides/slide654.xml"/>
  <Relationship Id="rId657" Type="http://schemas.openxmlformats.org/officeDocument/2006/relationships/slide" Target="slides/slide655.xml"/>
  <Relationship Id="rId658" Type="http://schemas.openxmlformats.org/officeDocument/2006/relationships/slide" Target="slides/slide656.xml"/>
  <Relationship Id="rId659" Type="http://schemas.openxmlformats.org/officeDocument/2006/relationships/slide" Target="slides/slide657.xml"/>
  <Relationship Id="rId660" Type="http://schemas.openxmlformats.org/officeDocument/2006/relationships/slide" Target="slides/slide658.xml"/>
  <Relationship Id="rId661" Type="http://schemas.openxmlformats.org/officeDocument/2006/relationships/slide" Target="slides/slide659.xml"/>
  <Relationship Id="rId662" Type="http://schemas.openxmlformats.org/officeDocument/2006/relationships/slide" Target="slides/slide660.xml"/>
  <Relationship Id="rId663" Type="http://schemas.openxmlformats.org/officeDocument/2006/relationships/slide" Target="slides/slide661.xml"/>
  <Relationship Id="rId664" Type="http://schemas.openxmlformats.org/officeDocument/2006/relationships/slide" Target="slides/slide662.xml"/>
  <Relationship Id="rId665" Type="http://schemas.openxmlformats.org/officeDocument/2006/relationships/slide" Target="slides/slide663.xml"/>
  <Relationship Id="rId666" Type="http://schemas.openxmlformats.org/officeDocument/2006/relationships/slide" Target="slides/slide664.xml"/>
  <Relationship Id="rId667" Type="http://schemas.openxmlformats.org/officeDocument/2006/relationships/slide" Target="slides/slide665.xml"/>
  <Relationship Id="rId668" Type="http://schemas.openxmlformats.org/officeDocument/2006/relationships/presProps" Target="presProps.xml"/>
  <Relationship Id="rId669" Type="http://schemas.openxmlformats.org/officeDocument/2006/relationships/viewProps" Target="viewProps.xml"/>
  <Relationship Id="rId67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1066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/>

</file>

<file path=ppt/slides/_rels/slide236.xml.rels><?xml version="1.0" encoding="UTF-8" standalone="yes"?>
<Relationships xmlns="http://schemas.openxmlformats.org/package/2006/relationships"/>

</file>

<file path=ppt/slides/_rels/slide237.xml.rels><?xml version="1.0" encoding="UTF-8" standalone="yes"?>
<Relationships xmlns="http://schemas.openxmlformats.org/package/2006/relationships"/>

</file>

<file path=ppt/slides/_rels/slide238.xml.rels><?xml version="1.0" encoding="UTF-8" standalone="yes"?>
<Relationships xmlns="http://schemas.openxmlformats.org/package/2006/relationships"/>

</file>

<file path=ppt/slides/_rels/slide239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40.xml.rels><?xml version="1.0" encoding="UTF-8" standalone="yes"?>
<Relationships xmlns="http://schemas.openxmlformats.org/package/2006/relationships"/>

</file>

<file path=ppt/slides/_rels/slide241.xml.rels><?xml version="1.0" encoding="UTF-8" standalone="yes"?>
<Relationships xmlns="http://schemas.openxmlformats.org/package/2006/relationships"/>

</file>

<file path=ppt/slides/_rels/slide242.xml.rels><?xml version="1.0" encoding="UTF-8" standalone="yes"?>
<Relationships xmlns="http://schemas.openxmlformats.org/package/2006/relationships"/>

</file>

<file path=ppt/slides/_rels/slide243.xml.rels><?xml version="1.0" encoding="UTF-8" standalone="yes"?>
<Relationships xmlns="http://schemas.openxmlformats.org/package/2006/relationships"/>

</file>

<file path=ppt/slides/_rels/slide244.xml.rels><?xml version="1.0" encoding="UTF-8" standalone="yes"?>
<Relationships xmlns="http://schemas.openxmlformats.org/package/2006/relationships"/>

</file>

<file path=ppt/slides/_rels/slide245.xml.rels><?xml version="1.0" encoding="UTF-8" standalone="yes"?>
<Relationships xmlns="http://schemas.openxmlformats.org/package/2006/relationships"/>

</file>

<file path=ppt/slides/_rels/slide246.xml.rels><?xml version="1.0" encoding="UTF-8" standalone="yes"?>
<Relationships xmlns="http://schemas.openxmlformats.org/package/2006/relationships"/>

</file>

<file path=ppt/slides/_rels/slide247.xml.rels><?xml version="1.0" encoding="UTF-8" standalone="yes"?>
<Relationships xmlns="http://schemas.openxmlformats.org/package/2006/relationships"/>

</file>

<file path=ppt/slides/_rels/slide248.xml.rels><?xml version="1.0" encoding="UTF-8" standalone="yes"?>
<Relationships xmlns="http://schemas.openxmlformats.org/package/2006/relationships"/>

</file>

<file path=ppt/slides/_rels/slide249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50.xml.rels><?xml version="1.0" encoding="UTF-8" standalone="yes"?>
<Relationships xmlns="http://schemas.openxmlformats.org/package/2006/relationships"/>

</file>

<file path=ppt/slides/_rels/slide251.xml.rels><?xml version="1.0" encoding="UTF-8" standalone="yes"?>
<Relationships xmlns="http://schemas.openxmlformats.org/package/2006/relationships"/>

</file>

<file path=ppt/slides/_rels/slide252.xml.rels><?xml version="1.0" encoding="UTF-8" standalone="yes"?>
<Relationships xmlns="http://schemas.openxmlformats.org/package/2006/relationships"/>

</file>

<file path=ppt/slides/_rels/slide253.xml.rels><?xml version="1.0" encoding="UTF-8" standalone="yes"?>
<Relationships xmlns="http://schemas.openxmlformats.org/package/2006/relationships"/>

</file>

<file path=ppt/slides/_rels/slide254.xml.rels><?xml version="1.0" encoding="UTF-8" standalone="yes"?>
<Relationships xmlns="http://schemas.openxmlformats.org/package/2006/relationships"/>

</file>

<file path=ppt/slides/_rels/slide255.xml.rels><?xml version="1.0" encoding="UTF-8" standalone="yes"?>
<Relationships xmlns="http://schemas.openxmlformats.org/package/2006/relationships"/>

</file>

<file path=ppt/slides/_rels/slide256.xml.rels><?xml version="1.0" encoding="UTF-8" standalone="yes"?>
<Relationships xmlns="http://schemas.openxmlformats.org/package/2006/relationships"/>

</file>

<file path=ppt/slides/_rels/slide257.xml.rels><?xml version="1.0" encoding="UTF-8" standalone="yes"?>
<Relationships xmlns="http://schemas.openxmlformats.org/package/2006/relationships"/>

</file>

<file path=ppt/slides/_rels/slide258.xml.rels><?xml version="1.0" encoding="UTF-8" standalone="yes"?>
<Relationships xmlns="http://schemas.openxmlformats.org/package/2006/relationships"/>

</file>

<file path=ppt/slides/_rels/slide259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60.xml.rels><?xml version="1.0" encoding="UTF-8" standalone="yes"?>
<Relationships xmlns="http://schemas.openxmlformats.org/package/2006/relationships"/>

</file>

<file path=ppt/slides/_rels/slide261.xml.rels><?xml version="1.0" encoding="UTF-8" standalone="yes"?>
<Relationships xmlns="http://schemas.openxmlformats.org/package/2006/relationships"/>

</file>

<file path=ppt/slides/_rels/slide262.xml.rels><?xml version="1.0" encoding="UTF-8" standalone="yes"?>
<Relationships xmlns="http://schemas.openxmlformats.org/package/2006/relationships"/>

</file>

<file path=ppt/slides/_rels/slide263.xml.rels><?xml version="1.0" encoding="UTF-8" standalone="yes"?>
<Relationships xmlns="http://schemas.openxmlformats.org/package/2006/relationships"/>

</file>

<file path=ppt/slides/_rels/slide264.xml.rels><?xml version="1.0" encoding="UTF-8" standalone="yes"?>
<Relationships xmlns="http://schemas.openxmlformats.org/package/2006/relationships"/>

</file>

<file path=ppt/slides/_rels/slide265.xml.rels><?xml version="1.0" encoding="UTF-8" standalone="yes"?>
<Relationships xmlns="http://schemas.openxmlformats.org/package/2006/relationships"/>

</file>

<file path=ppt/slides/_rels/slide266.xml.rels><?xml version="1.0" encoding="UTF-8" standalone="yes"?>
<Relationships xmlns="http://schemas.openxmlformats.org/package/2006/relationships"/>

</file>

<file path=ppt/slides/_rels/slide267.xml.rels><?xml version="1.0" encoding="UTF-8" standalone="yes"?>
<Relationships xmlns="http://schemas.openxmlformats.org/package/2006/relationships"/>

</file>

<file path=ppt/slides/_rels/slide268.xml.rels><?xml version="1.0" encoding="UTF-8" standalone="yes"?>
<Relationships xmlns="http://schemas.openxmlformats.org/package/2006/relationships"/>

</file>

<file path=ppt/slides/_rels/slide269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70.xml.rels><?xml version="1.0" encoding="UTF-8" standalone="yes"?>
<Relationships xmlns="http://schemas.openxmlformats.org/package/2006/relationships"/>

</file>

<file path=ppt/slides/_rels/slide271.xml.rels><?xml version="1.0" encoding="UTF-8" standalone="yes"?>
<Relationships xmlns="http://schemas.openxmlformats.org/package/2006/relationships"/>

</file>

<file path=ppt/slides/_rels/slide272.xml.rels><?xml version="1.0" encoding="UTF-8" standalone="yes"?>
<Relationships xmlns="http://schemas.openxmlformats.org/package/2006/relationships"/>

</file>

<file path=ppt/slides/_rels/slide273.xml.rels><?xml version="1.0" encoding="UTF-8" standalone="yes"?>
<Relationships xmlns="http://schemas.openxmlformats.org/package/2006/relationships"/>

</file>

<file path=ppt/slides/_rels/slide274.xml.rels><?xml version="1.0" encoding="UTF-8" standalone="yes"?>
<Relationships xmlns="http://schemas.openxmlformats.org/package/2006/relationships"/>

</file>

<file path=ppt/slides/_rels/slide275.xml.rels><?xml version="1.0" encoding="UTF-8" standalone="yes"?>
<Relationships xmlns="http://schemas.openxmlformats.org/package/2006/relationships"/>

</file>

<file path=ppt/slides/_rels/slide276.xml.rels><?xml version="1.0" encoding="UTF-8" standalone="yes"?>
<Relationships xmlns="http://schemas.openxmlformats.org/package/2006/relationships"/>

</file>

<file path=ppt/slides/_rels/slide277.xml.rels><?xml version="1.0" encoding="UTF-8" standalone="yes"?>
<Relationships xmlns="http://schemas.openxmlformats.org/package/2006/relationships"/>

</file>

<file path=ppt/slides/_rels/slide278.xml.rels><?xml version="1.0" encoding="UTF-8" standalone="yes"?>
<Relationships xmlns="http://schemas.openxmlformats.org/package/2006/relationships"/>

</file>

<file path=ppt/slides/_rels/slide279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80.xml.rels><?xml version="1.0" encoding="UTF-8" standalone="yes"?>
<Relationships xmlns="http://schemas.openxmlformats.org/package/2006/relationships"/>

</file>

<file path=ppt/slides/_rels/slide281.xml.rels><?xml version="1.0" encoding="UTF-8" standalone="yes"?>
<Relationships xmlns="http://schemas.openxmlformats.org/package/2006/relationships"/>

</file>

<file path=ppt/slides/_rels/slide282.xml.rels><?xml version="1.0" encoding="UTF-8" standalone="yes"?>
<Relationships xmlns="http://schemas.openxmlformats.org/package/2006/relationships"/>

</file>

<file path=ppt/slides/_rels/slide283.xml.rels><?xml version="1.0" encoding="UTF-8" standalone="yes"?>
<Relationships xmlns="http://schemas.openxmlformats.org/package/2006/relationships"/>

</file>

<file path=ppt/slides/_rels/slide284.xml.rels><?xml version="1.0" encoding="UTF-8" standalone="yes"?>
<Relationships xmlns="http://schemas.openxmlformats.org/package/2006/relationships"/>

</file>

<file path=ppt/slides/_rels/slide285.xml.rels><?xml version="1.0" encoding="UTF-8" standalone="yes"?>
<Relationships xmlns="http://schemas.openxmlformats.org/package/2006/relationships"/>

</file>

<file path=ppt/slides/_rels/slide286.xml.rels><?xml version="1.0" encoding="UTF-8" standalone="yes"?>
<Relationships xmlns="http://schemas.openxmlformats.org/package/2006/relationships"/>

</file>

<file path=ppt/slides/_rels/slide287.xml.rels><?xml version="1.0" encoding="UTF-8" standalone="yes"?>
<Relationships xmlns="http://schemas.openxmlformats.org/package/2006/relationships"/>

</file>

<file path=ppt/slides/_rels/slide288.xml.rels><?xml version="1.0" encoding="UTF-8" standalone="yes"?>
<Relationships xmlns="http://schemas.openxmlformats.org/package/2006/relationships"/>

</file>

<file path=ppt/slides/_rels/slide289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290.xml.rels><?xml version="1.0" encoding="UTF-8" standalone="yes"?>
<Relationships xmlns="http://schemas.openxmlformats.org/package/2006/relationships"/>

</file>

<file path=ppt/slides/_rels/slide291.xml.rels><?xml version="1.0" encoding="UTF-8" standalone="yes"?>
<Relationships xmlns="http://schemas.openxmlformats.org/package/2006/relationships"/>

</file>

<file path=ppt/slides/_rels/slide292.xml.rels><?xml version="1.0" encoding="UTF-8" standalone="yes"?>
<Relationships xmlns="http://schemas.openxmlformats.org/package/2006/relationships"/>

</file>

<file path=ppt/slides/_rels/slide293.xml.rels><?xml version="1.0" encoding="UTF-8" standalone="yes"?>
<Relationships xmlns="http://schemas.openxmlformats.org/package/2006/relationships"/>

</file>

<file path=ppt/slides/_rels/slide294.xml.rels><?xml version="1.0" encoding="UTF-8" standalone="yes"?>
<Relationships xmlns="http://schemas.openxmlformats.org/package/2006/relationships"/>

</file>

<file path=ppt/slides/_rels/slide295.xml.rels><?xml version="1.0" encoding="UTF-8" standalone="yes"?>
<Relationships xmlns="http://schemas.openxmlformats.org/package/2006/relationships"/>

</file>

<file path=ppt/slides/_rels/slide296.xml.rels><?xml version="1.0" encoding="UTF-8" standalone="yes"?>
<Relationships xmlns="http://schemas.openxmlformats.org/package/2006/relationships"/>

</file>

<file path=ppt/slides/_rels/slide297.xml.rels><?xml version="1.0" encoding="UTF-8" standalone="yes"?>
<Relationships xmlns="http://schemas.openxmlformats.org/package/2006/relationships"/>

</file>

<file path=ppt/slides/_rels/slide298.xml.rels><?xml version="1.0" encoding="UTF-8" standalone="yes"?>
<Relationships xmlns="http://schemas.openxmlformats.org/package/2006/relationships"/>

</file>

<file path=ppt/slides/_rels/slide29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00.xml.rels><?xml version="1.0" encoding="UTF-8" standalone="yes"?>
<Relationships xmlns="http://schemas.openxmlformats.org/package/2006/relationships"/>

</file>

<file path=ppt/slides/_rels/slide301.xml.rels><?xml version="1.0" encoding="UTF-8" standalone="yes"?>
<Relationships xmlns="http://schemas.openxmlformats.org/package/2006/relationships"/>

</file>

<file path=ppt/slides/_rels/slide302.xml.rels><?xml version="1.0" encoding="UTF-8" standalone="yes"?>
<Relationships xmlns="http://schemas.openxmlformats.org/package/2006/relationships"/>

</file>

<file path=ppt/slides/_rels/slide303.xml.rels><?xml version="1.0" encoding="UTF-8" standalone="yes"?>
<Relationships xmlns="http://schemas.openxmlformats.org/package/2006/relationships"/>

</file>

<file path=ppt/slides/_rels/slide304.xml.rels><?xml version="1.0" encoding="UTF-8" standalone="yes"?>
<Relationships xmlns="http://schemas.openxmlformats.org/package/2006/relationships"/>

</file>

<file path=ppt/slides/_rels/slide305.xml.rels><?xml version="1.0" encoding="UTF-8" standalone="yes"?>
<Relationships xmlns="http://schemas.openxmlformats.org/package/2006/relationships"/>

</file>

<file path=ppt/slides/_rels/slide306.xml.rels><?xml version="1.0" encoding="UTF-8" standalone="yes"?>
<Relationships xmlns="http://schemas.openxmlformats.org/package/2006/relationships"/>

</file>

<file path=ppt/slides/_rels/slide307.xml.rels><?xml version="1.0" encoding="UTF-8" standalone="yes"?>
<Relationships xmlns="http://schemas.openxmlformats.org/package/2006/relationships"/>

</file>

<file path=ppt/slides/_rels/slide308.xml.rels><?xml version="1.0" encoding="UTF-8" standalone="yes"?>
<Relationships xmlns="http://schemas.openxmlformats.org/package/2006/relationships"/>

</file>

<file path=ppt/slides/_rels/slide309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10.xml.rels><?xml version="1.0" encoding="UTF-8" standalone="yes"?>
<Relationships xmlns="http://schemas.openxmlformats.org/package/2006/relationships"/>

</file>

<file path=ppt/slides/_rels/slide311.xml.rels><?xml version="1.0" encoding="UTF-8" standalone="yes"?>
<Relationships xmlns="http://schemas.openxmlformats.org/package/2006/relationships"/>

</file>

<file path=ppt/slides/_rels/slide312.xml.rels><?xml version="1.0" encoding="UTF-8" standalone="yes"?>
<Relationships xmlns="http://schemas.openxmlformats.org/package/2006/relationships"/>

</file>

<file path=ppt/slides/_rels/slide313.xml.rels><?xml version="1.0" encoding="UTF-8" standalone="yes"?>
<Relationships xmlns="http://schemas.openxmlformats.org/package/2006/relationships"/>

</file>

<file path=ppt/slides/_rels/slide314.xml.rels><?xml version="1.0" encoding="UTF-8" standalone="yes"?>
<Relationships xmlns="http://schemas.openxmlformats.org/package/2006/relationships"/>

</file>

<file path=ppt/slides/_rels/slide315.xml.rels><?xml version="1.0" encoding="UTF-8" standalone="yes"?>
<Relationships xmlns="http://schemas.openxmlformats.org/package/2006/relationships"/>

</file>

<file path=ppt/slides/_rels/slide316.xml.rels><?xml version="1.0" encoding="UTF-8" standalone="yes"?>
<Relationships xmlns="http://schemas.openxmlformats.org/package/2006/relationships"/>

</file>

<file path=ppt/slides/_rels/slide317.xml.rels><?xml version="1.0" encoding="UTF-8" standalone="yes"?>
<Relationships xmlns="http://schemas.openxmlformats.org/package/2006/relationships"/>

</file>

<file path=ppt/slides/_rels/slide318.xml.rels><?xml version="1.0" encoding="UTF-8" standalone="yes"?>
<Relationships xmlns="http://schemas.openxmlformats.org/package/2006/relationships"/>

</file>

<file path=ppt/slides/_rels/slide319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20.xml.rels><?xml version="1.0" encoding="UTF-8" standalone="yes"?>
<Relationships xmlns="http://schemas.openxmlformats.org/package/2006/relationships"/>

</file>

<file path=ppt/slides/_rels/slide321.xml.rels><?xml version="1.0" encoding="UTF-8" standalone="yes"?>
<Relationships xmlns="http://schemas.openxmlformats.org/package/2006/relationships"/>

</file>

<file path=ppt/slides/_rels/slide322.xml.rels><?xml version="1.0" encoding="UTF-8" standalone="yes"?>
<Relationships xmlns="http://schemas.openxmlformats.org/package/2006/relationships"/>

</file>

<file path=ppt/slides/_rels/slide323.xml.rels><?xml version="1.0" encoding="UTF-8" standalone="yes"?>
<Relationships xmlns="http://schemas.openxmlformats.org/package/2006/relationships"/>

</file>

<file path=ppt/slides/_rels/slide324.xml.rels><?xml version="1.0" encoding="UTF-8" standalone="yes"?>
<Relationships xmlns="http://schemas.openxmlformats.org/package/2006/relationships"/>

</file>

<file path=ppt/slides/_rels/slide325.xml.rels><?xml version="1.0" encoding="UTF-8" standalone="yes"?>
<Relationships xmlns="http://schemas.openxmlformats.org/package/2006/relationships"/>

</file>

<file path=ppt/slides/_rels/slide326.xml.rels><?xml version="1.0" encoding="UTF-8" standalone="yes"?>
<Relationships xmlns="http://schemas.openxmlformats.org/package/2006/relationships"/>

</file>

<file path=ppt/slides/_rels/slide327.xml.rels><?xml version="1.0" encoding="UTF-8" standalone="yes"?>
<Relationships xmlns="http://schemas.openxmlformats.org/package/2006/relationships"/>

</file>

<file path=ppt/slides/_rels/slide328.xml.rels><?xml version="1.0" encoding="UTF-8" standalone="yes"?>
<Relationships xmlns="http://schemas.openxmlformats.org/package/2006/relationships"/>

</file>

<file path=ppt/slides/_rels/slide329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30.xml.rels><?xml version="1.0" encoding="UTF-8" standalone="yes"?>
<Relationships xmlns="http://schemas.openxmlformats.org/package/2006/relationships"/>

</file>

<file path=ppt/slides/_rels/slide331.xml.rels><?xml version="1.0" encoding="UTF-8" standalone="yes"?>
<Relationships xmlns="http://schemas.openxmlformats.org/package/2006/relationships"/>

</file>

<file path=ppt/slides/_rels/slide332.xml.rels><?xml version="1.0" encoding="UTF-8" standalone="yes"?>
<Relationships xmlns="http://schemas.openxmlformats.org/package/2006/relationships"/>

</file>

<file path=ppt/slides/_rels/slide333.xml.rels><?xml version="1.0" encoding="UTF-8" standalone="yes"?>
<Relationships xmlns="http://schemas.openxmlformats.org/package/2006/relationships"/>

</file>

<file path=ppt/slides/_rels/slide334.xml.rels><?xml version="1.0" encoding="UTF-8" standalone="yes"?>
<Relationships xmlns="http://schemas.openxmlformats.org/package/2006/relationships"/>

</file>

<file path=ppt/slides/_rels/slide335.xml.rels><?xml version="1.0" encoding="UTF-8" standalone="yes"?>
<Relationships xmlns="http://schemas.openxmlformats.org/package/2006/relationships"/>

</file>

<file path=ppt/slides/_rels/slide336.xml.rels><?xml version="1.0" encoding="UTF-8" standalone="yes"?>
<Relationships xmlns="http://schemas.openxmlformats.org/package/2006/relationships"/>

</file>

<file path=ppt/slides/_rels/slide337.xml.rels><?xml version="1.0" encoding="UTF-8" standalone="yes"?>
<Relationships xmlns="http://schemas.openxmlformats.org/package/2006/relationships"/>

</file>

<file path=ppt/slides/_rels/slide338.xml.rels><?xml version="1.0" encoding="UTF-8" standalone="yes"?>
<Relationships xmlns="http://schemas.openxmlformats.org/package/2006/relationships"/>

</file>

<file path=ppt/slides/_rels/slide339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40.xml.rels><?xml version="1.0" encoding="UTF-8" standalone="yes"?>
<Relationships xmlns="http://schemas.openxmlformats.org/package/2006/relationships"/>

</file>

<file path=ppt/slides/_rels/slide341.xml.rels><?xml version="1.0" encoding="UTF-8" standalone="yes"?>
<Relationships xmlns="http://schemas.openxmlformats.org/package/2006/relationships"/>

</file>

<file path=ppt/slides/_rels/slide342.xml.rels><?xml version="1.0" encoding="UTF-8" standalone="yes"?>
<Relationships xmlns="http://schemas.openxmlformats.org/package/2006/relationships"/>

</file>

<file path=ppt/slides/_rels/slide343.xml.rels><?xml version="1.0" encoding="UTF-8" standalone="yes"?>
<Relationships xmlns="http://schemas.openxmlformats.org/package/2006/relationships"/>

</file>

<file path=ppt/slides/_rels/slide344.xml.rels><?xml version="1.0" encoding="UTF-8" standalone="yes"?>
<Relationships xmlns="http://schemas.openxmlformats.org/package/2006/relationships"/>

</file>

<file path=ppt/slides/_rels/slide345.xml.rels><?xml version="1.0" encoding="UTF-8" standalone="yes"?>
<Relationships xmlns="http://schemas.openxmlformats.org/package/2006/relationships"/>

</file>

<file path=ppt/slides/_rels/slide346.xml.rels><?xml version="1.0" encoding="UTF-8" standalone="yes"?>
<Relationships xmlns="http://schemas.openxmlformats.org/package/2006/relationships"/>

</file>

<file path=ppt/slides/_rels/slide347.xml.rels><?xml version="1.0" encoding="UTF-8" standalone="yes"?>
<Relationships xmlns="http://schemas.openxmlformats.org/package/2006/relationships"/>

</file>

<file path=ppt/slides/_rels/slide348.xml.rels><?xml version="1.0" encoding="UTF-8" standalone="yes"?>
<Relationships xmlns="http://schemas.openxmlformats.org/package/2006/relationships"/>

</file>

<file path=ppt/slides/_rels/slide349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50.xml.rels><?xml version="1.0" encoding="UTF-8" standalone="yes"?>
<Relationships xmlns="http://schemas.openxmlformats.org/package/2006/relationships"/>

</file>

<file path=ppt/slides/_rels/slide351.xml.rels><?xml version="1.0" encoding="UTF-8" standalone="yes"?>
<Relationships xmlns="http://schemas.openxmlformats.org/package/2006/relationships"/>

</file>

<file path=ppt/slides/_rels/slide352.xml.rels><?xml version="1.0" encoding="UTF-8" standalone="yes"?>
<Relationships xmlns="http://schemas.openxmlformats.org/package/2006/relationships"/>

</file>

<file path=ppt/slides/_rels/slide353.xml.rels><?xml version="1.0" encoding="UTF-8" standalone="yes"?>
<Relationships xmlns="http://schemas.openxmlformats.org/package/2006/relationships"/>

</file>

<file path=ppt/slides/_rels/slide354.xml.rels><?xml version="1.0" encoding="UTF-8" standalone="yes"?>
<Relationships xmlns="http://schemas.openxmlformats.org/package/2006/relationships"/>

</file>

<file path=ppt/slides/_rels/slide355.xml.rels><?xml version="1.0" encoding="UTF-8" standalone="yes"?>
<Relationships xmlns="http://schemas.openxmlformats.org/package/2006/relationships"/>

</file>

<file path=ppt/slides/_rels/slide356.xml.rels><?xml version="1.0" encoding="UTF-8" standalone="yes"?>
<Relationships xmlns="http://schemas.openxmlformats.org/package/2006/relationships"/>

</file>

<file path=ppt/slides/_rels/slide357.xml.rels><?xml version="1.0" encoding="UTF-8" standalone="yes"?>
<Relationships xmlns="http://schemas.openxmlformats.org/package/2006/relationships"/>

</file>

<file path=ppt/slides/_rels/slide358.xml.rels><?xml version="1.0" encoding="UTF-8" standalone="yes"?>
<Relationships xmlns="http://schemas.openxmlformats.org/package/2006/relationships"/>

</file>

<file path=ppt/slides/_rels/slide359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60.xml.rels><?xml version="1.0" encoding="UTF-8" standalone="yes"?>
<Relationships xmlns="http://schemas.openxmlformats.org/package/2006/relationships"/>

</file>

<file path=ppt/slides/_rels/slide361.xml.rels><?xml version="1.0" encoding="UTF-8" standalone="yes"?>
<Relationships xmlns="http://schemas.openxmlformats.org/package/2006/relationships"/>

</file>

<file path=ppt/slides/_rels/slide362.xml.rels><?xml version="1.0" encoding="UTF-8" standalone="yes"?>
<Relationships xmlns="http://schemas.openxmlformats.org/package/2006/relationships"/>

</file>

<file path=ppt/slides/_rels/slide363.xml.rels><?xml version="1.0" encoding="UTF-8" standalone="yes"?>
<Relationships xmlns="http://schemas.openxmlformats.org/package/2006/relationships"/>

</file>

<file path=ppt/slides/_rels/slide364.xml.rels><?xml version="1.0" encoding="UTF-8" standalone="yes"?>
<Relationships xmlns="http://schemas.openxmlformats.org/package/2006/relationships"/>

</file>

<file path=ppt/slides/_rels/slide365.xml.rels><?xml version="1.0" encoding="UTF-8" standalone="yes"?>
<Relationships xmlns="http://schemas.openxmlformats.org/package/2006/relationships"/>

</file>

<file path=ppt/slides/_rels/slide366.xml.rels><?xml version="1.0" encoding="UTF-8" standalone="yes"?>
<Relationships xmlns="http://schemas.openxmlformats.org/package/2006/relationships"/>

</file>

<file path=ppt/slides/_rels/slide367.xml.rels><?xml version="1.0" encoding="UTF-8" standalone="yes"?>
<Relationships xmlns="http://schemas.openxmlformats.org/package/2006/relationships"/>

</file>

<file path=ppt/slides/_rels/slide368.xml.rels><?xml version="1.0" encoding="UTF-8" standalone="yes"?>
<Relationships xmlns="http://schemas.openxmlformats.org/package/2006/relationships"/>

</file>

<file path=ppt/slides/_rels/slide369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70.xml.rels><?xml version="1.0" encoding="UTF-8" standalone="yes"?>
<Relationships xmlns="http://schemas.openxmlformats.org/package/2006/relationships"/>

</file>

<file path=ppt/slides/_rels/slide371.xml.rels><?xml version="1.0" encoding="UTF-8" standalone="yes"?>
<Relationships xmlns="http://schemas.openxmlformats.org/package/2006/relationships"/>

</file>

<file path=ppt/slides/_rels/slide372.xml.rels><?xml version="1.0" encoding="UTF-8" standalone="yes"?>
<Relationships xmlns="http://schemas.openxmlformats.org/package/2006/relationships"/>

</file>

<file path=ppt/slides/_rels/slide373.xml.rels><?xml version="1.0" encoding="UTF-8" standalone="yes"?>
<Relationships xmlns="http://schemas.openxmlformats.org/package/2006/relationships"/>

</file>

<file path=ppt/slides/_rels/slide374.xml.rels><?xml version="1.0" encoding="UTF-8" standalone="yes"?>
<Relationships xmlns="http://schemas.openxmlformats.org/package/2006/relationships"/>

</file>

<file path=ppt/slides/_rels/slide375.xml.rels><?xml version="1.0" encoding="UTF-8" standalone="yes"?>
<Relationships xmlns="http://schemas.openxmlformats.org/package/2006/relationships"/>

</file>

<file path=ppt/slides/_rels/slide376.xml.rels><?xml version="1.0" encoding="UTF-8" standalone="yes"?>
<Relationships xmlns="http://schemas.openxmlformats.org/package/2006/relationships"/>

</file>

<file path=ppt/slides/_rels/slide377.xml.rels><?xml version="1.0" encoding="UTF-8" standalone="yes"?>
<Relationships xmlns="http://schemas.openxmlformats.org/package/2006/relationships"/>

</file>

<file path=ppt/slides/_rels/slide378.xml.rels><?xml version="1.0" encoding="UTF-8" standalone="yes"?>
<Relationships xmlns="http://schemas.openxmlformats.org/package/2006/relationships"/>

</file>

<file path=ppt/slides/_rels/slide379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80.xml.rels><?xml version="1.0" encoding="UTF-8" standalone="yes"?>
<Relationships xmlns="http://schemas.openxmlformats.org/package/2006/relationships"/>

</file>

<file path=ppt/slides/_rels/slide381.xml.rels><?xml version="1.0" encoding="UTF-8" standalone="yes"?>
<Relationships xmlns="http://schemas.openxmlformats.org/package/2006/relationships"/>

</file>

<file path=ppt/slides/_rels/slide382.xml.rels><?xml version="1.0" encoding="UTF-8" standalone="yes"?>
<Relationships xmlns="http://schemas.openxmlformats.org/package/2006/relationships"/>

</file>

<file path=ppt/slides/_rels/slide383.xml.rels><?xml version="1.0" encoding="UTF-8" standalone="yes"?>
<Relationships xmlns="http://schemas.openxmlformats.org/package/2006/relationships"/>

</file>

<file path=ppt/slides/_rels/slide384.xml.rels><?xml version="1.0" encoding="UTF-8" standalone="yes"?>
<Relationships xmlns="http://schemas.openxmlformats.org/package/2006/relationships"/>

</file>

<file path=ppt/slides/_rels/slide385.xml.rels><?xml version="1.0" encoding="UTF-8" standalone="yes"?>
<Relationships xmlns="http://schemas.openxmlformats.org/package/2006/relationships"/>

</file>

<file path=ppt/slides/_rels/slide386.xml.rels><?xml version="1.0" encoding="UTF-8" standalone="yes"?>
<Relationships xmlns="http://schemas.openxmlformats.org/package/2006/relationships"/>

</file>

<file path=ppt/slides/_rels/slide387.xml.rels><?xml version="1.0" encoding="UTF-8" standalone="yes"?>
<Relationships xmlns="http://schemas.openxmlformats.org/package/2006/relationships"/>

</file>

<file path=ppt/slides/_rels/slide388.xml.rels><?xml version="1.0" encoding="UTF-8" standalone="yes"?>
<Relationships xmlns="http://schemas.openxmlformats.org/package/2006/relationships"/>

</file>

<file path=ppt/slides/_rels/slide389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390.xml.rels><?xml version="1.0" encoding="UTF-8" standalone="yes"?>
<Relationships xmlns="http://schemas.openxmlformats.org/package/2006/relationships"/>

</file>

<file path=ppt/slides/_rels/slide391.xml.rels><?xml version="1.0" encoding="UTF-8" standalone="yes"?>
<Relationships xmlns="http://schemas.openxmlformats.org/package/2006/relationships"/>

</file>

<file path=ppt/slides/_rels/slide392.xml.rels><?xml version="1.0" encoding="UTF-8" standalone="yes"?>
<Relationships xmlns="http://schemas.openxmlformats.org/package/2006/relationships"/>

</file>

<file path=ppt/slides/_rels/slide393.xml.rels><?xml version="1.0" encoding="UTF-8" standalone="yes"?>
<Relationships xmlns="http://schemas.openxmlformats.org/package/2006/relationships"/>

</file>

<file path=ppt/slides/_rels/slide394.xml.rels><?xml version="1.0" encoding="UTF-8" standalone="yes"?>
<Relationships xmlns="http://schemas.openxmlformats.org/package/2006/relationships"/>

</file>

<file path=ppt/slides/_rels/slide395.xml.rels><?xml version="1.0" encoding="UTF-8" standalone="yes"?>
<Relationships xmlns="http://schemas.openxmlformats.org/package/2006/relationships"/>

</file>

<file path=ppt/slides/_rels/slide396.xml.rels><?xml version="1.0" encoding="UTF-8" standalone="yes"?>
<Relationships xmlns="http://schemas.openxmlformats.org/package/2006/relationships"/>

</file>

<file path=ppt/slides/_rels/slide397.xml.rels><?xml version="1.0" encoding="UTF-8" standalone="yes"?>
<Relationships xmlns="http://schemas.openxmlformats.org/package/2006/relationships"/>

</file>

<file path=ppt/slides/_rels/slide398.xml.rels><?xml version="1.0" encoding="UTF-8" standalone="yes"?>
<Relationships xmlns="http://schemas.openxmlformats.org/package/2006/relationships"/>

</file>

<file path=ppt/slides/_rels/slide39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00.xml.rels><?xml version="1.0" encoding="UTF-8" standalone="yes"?>
<Relationships xmlns="http://schemas.openxmlformats.org/package/2006/relationships"/>

</file>

<file path=ppt/slides/_rels/slide401.xml.rels><?xml version="1.0" encoding="UTF-8" standalone="yes"?>
<Relationships xmlns="http://schemas.openxmlformats.org/package/2006/relationships"/>

</file>

<file path=ppt/slides/_rels/slide402.xml.rels><?xml version="1.0" encoding="UTF-8" standalone="yes"?>
<Relationships xmlns="http://schemas.openxmlformats.org/package/2006/relationships"/>

</file>

<file path=ppt/slides/_rels/slide403.xml.rels><?xml version="1.0" encoding="UTF-8" standalone="yes"?>
<Relationships xmlns="http://schemas.openxmlformats.org/package/2006/relationships"/>

</file>

<file path=ppt/slides/_rels/slide404.xml.rels><?xml version="1.0" encoding="UTF-8" standalone="yes"?>
<Relationships xmlns="http://schemas.openxmlformats.org/package/2006/relationships"/>

</file>

<file path=ppt/slides/_rels/slide405.xml.rels><?xml version="1.0" encoding="UTF-8" standalone="yes"?>
<Relationships xmlns="http://schemas.openxmlformats.org/package/2006/relationships"/>

</file>

<file path=ppt/slides/_rels/slide406.xml.rels><?xml version="1.0" encoding="UTF-8" standalone="yes"?>
<Relationships xmlns="http://schemas.openxmlformats.org/package/2006/relationships"/>

</file>

<file path=ppt/slides/_rels/slide407.xml.rels><?xml version="1.0" encoding="UTF-8" standalone="yes"?>
<Relationships xmlns="http://schemas.openxmlformats.org/package/2006/relationships"/>

</file>

<file path=ppt/slides/_rels/slide408.xml.rels><?xml version="1.0" encoding="UTF-8" standalone="yes"?>
<Relationships xmlns="http://schemas.openxmlformats.org/package/2006/relationships"/>

</file>

<file path=ppt/slides/_rels/slide409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10.xml.rels><?xml version="1.0" encoding="UTF-8" standalone="yes"?>
<Relationships xmlns="http://schemas.openxmlformats.org/package/2006/relationships"/>

</file>

<file path=ppt/slides/_rels/slide411.xml.rels><?xml version="1.0" encoding="UTF-8" standalone="yes"?>
<Relationships xmlns="http://schemas.openxmlformats.org/package/2006/relationships"/>

</file>

<file path=ppt/slides/_rels/slide412.xml.rels><?xml version="1.0" encoding="UTF-8" standalone="yes"?>
<Relationships xmlns="http://schemas.openxmlformats.org/package/2006/relationships"/>

</file>

<file path=ppt/slides/_rels/slide413.xml.rels><?xml version="1.0" encoding="UTF-8" standalone="yes"?>
<Relationships xmlns="http://schemas.openxmlformats.org/package/2006/relationships"/>

</file>

<file path=ppt/slides/_rels/slide414.xml.rels><?xml version="1.0" encoding="UTF-8" standalone="yes"?>
<Relationships xmlns="http://schemas.openxmlformats.org/package/2006/relationships"/>

</file>

<file path=ppt/slides/_rels/slide415.xml.rels><?xml version="1.0" encoding="UTF-8" standalone="yes"?>
<Relationships xmlns="http://schemas.openxmlformats.org/package/2006/relationships"/>

</file>

<file path=ppt/slides/_rels/slide416.xml.rels><?xml version="1.0" encoding="UTF-8" standalone="yes"?>
<Relationships xmlns="http://schemas.openxmlformats.org/package/2006/relationships"/>

</file>

<file path=ppt/slides/_rels/slide417.xml.rels><?xml version="1.0" encoding="UTF-8" standalone="yes"?>
<Relationships xmlns="http://schemas.openxmlformats.org/package/2006/relationships"/>

</file>

<file path=ppt/slides/_rels/slide418.xml.rels><?xml version="1.0" encoding="UTF-8" standalone="yes"?>
<Relationships xmlns="http://schemas.openxmlformats.org/package/2006/relationships"/>

</file>

<file path=ppt/slides/_rels/slide419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20.xml.rels><?xml version="1.0" encoding="UTF-8" standalone="yes"?>
<Relationships xmlns="http://schemas.openxmlformats.org/package/2006/relationships"/>

</file>

<file path=ppt/slides/_rels/slide421.xml.rels><?xml version="1.0" encoding="UTF-8" standalone="yes"?>
<Relationships xmlns="http://schemas.openxmlformats.org/package/2006/relationships"/>

</file>

<file path=ppt/slides/_rels/slide422.xml.rels><?xml version="1.0" encoding="UTF-8" standalone="yes"?>
<Relationships xmlns="http://schemas.openxmlformats.org/package/2006/relationships"/>

</file>

<file path=ppt/slides/_rels/slide423.xml.rels><?xml version="1.0" encoding="UTF-8" standalone="yes"?>
<Relationships xmlns="http://schemas.openxmlformats.org/package/2006/relationships"/>

</file>

<file path=ppt/slides/_rels/slide424.xml.rels><?xml version="1.0" encoding="UTF-8" standalone="yes"?>
<Relationships xmlns="http://schemas.openxmlformats.org/package/2006/relationships"/>

</file>

<file path=ppt/slides/_rels/slide425.xml.rels><?xml version="1.0" encoding="UTF-8" standalone="yes"?>
<Relationships xmlns="http://schemas.openxmlformats.org/package/2006/relationships"/>

</file>

<file path=ppt/slides/_rels/slide426.xml.rels><?xml version="1.0" encoding="UTF-8" standalone="yes"?>
<Relationships xmlns="http://schemas.openxmlformats.org/package/2006/relationships"/>

</file>

<file path=ppt/slides/_rels/slide427.xml.rels><?xml version="1.0" encoding="UTF-8" standalone="yes"?>
<Relationships xmlns="http://schemas.openxmlformats.org/package/2006/relationships"/>

</file>

<file path=ppt/slides/_rels/slide428.xml.rels><?xml version="1.0" encoding="UTF-8" standalone="yes"?>
<Relationships xmlns="http://schemas.openxmlformats.org/package/2006/relationships"/>

</file>

<file path=ppt/slides/_rels/slide429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30.xml.rels><?xml version="1.0" encoding="UTF-8" standalone="yes"?>
<Relationships xmlns="http://schemas.openxmlformats.org/package/2006/relationships"/>

</file>

<file path=ppt/slides/_rels/slide431.xml.rels><?xml version="1.0" encoding="UTF-8" standalone="yes"?>
<Relationships xmlns="http://schemas.openxmlformats.org/package/2006/relationships"/>

</file>

<file path=ppt/slides/_rels/slide432.xml.rels><?xml version="1.0" encoding="UTF-8" standalone="yes"?>
<Relationships xmlns="http://schemas.openxmlformats.org/package/2006/relationships"/>

</file>

<file path=ppt/slides/_rels/slide433.xml.rels><?xml version="1.0" encoding="UTF-8" standalone="yes"?>
<Relationships xmlns="http://schemas.openxmlformats.org/package/2006/relationships"/>

</file>

<file path=ppt/slides/_rels/slide434.xml.rels><?xml version="1.0" encoding="UTF-8" standalone="yes"?>
<Relationships xmlns="http://schemas.openxmlformats.org/package/2006/relationships"/>

</file>

<file path=ppt/slides/_rels/slide435.xml.rels><?xml version="1.0" encoding="UTF-8" standalone="yes"?>
<Relationships xmlns="http://schemas.openxmlformats.org/package/2006/relationships"/>

</file>

<file path=ppt/slides/_rels/slide436.xml.rels><?xml version="1.0" encoding="UTF-8" standalone="yes"?>
<Relationships xmlns="http://schemas.openxmlformats.org/package/2006/relationships"/>

</file>

<file path=ppt/slides/_rels/slide437.xml.rels><?xml version="1.0" encoding="UTF-8" standalone="yes"?>
<Relationships xmlns="http://schemas.openxmlformats.org/package/2006/relationships"/>

</file>

<file path=ppt/slides/_rels/slide438.xml.rels><?xml version="1.0" encoding="UTF-8" standalone="yes"?>
<Relationships xmlns="http://schemas.openxmlformats.org/package/2006/relationships"/>

</file>

<file path=ppt/slides/_rels/slide439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40.xml.rels><?xml version="1.0" encoding="UTF-8" standalone="yes"?>
<Relationships xmlns="http://schemas.openxmlformats.org/package/2006/relationships"/>

</file>

<file path=ppt/slides/_rels/slide441.xml.rels><?xml version="1.0" encoding="UTF-8" standalone="yes"?>
<Relationships xmlns="http://schemas.openxmlformats.org/package/2006/relationships"/>

</file>

<file path=ppt/slides/_rels/slide442.xml.rels><?xml version="1.0" encoding="UTF-8" standalone="yes"?>
<Relationships xmlns="http://schemas.openxmlformats.org/package/2006/relationships"/>

</file>

<file path=ppt/slides/_rels/slide443.xml.rels><?xml version="1.0" encoding="UTF-8" standalone="yes"?>
<Relationships xmlns="http://schemas.openxmlformats.org/package/2006/relationships"/>

</file>

<file path=ppt/slides/_rels/slide444.xml.rels><?xml version="1.0" encoding="UTF-8" standalone="yes"?>
<Relationships xmlns="http://schemas.openxmlformats.org/package/2006/relationships"/>

</file>

<file path=ppt/slides/_rels/slide445.xml.rels><?xml version="1.0" encoding="UTF-8" standalone="yes"?>
<Relationships xmlns="http://schemas.openxmlformats.org/package/2006/relationships"/>

</file>

<file path=ppt/slides/_rels/slide446.xml.rels><?xml version="1.0" encoding="UTF-8" standalone="yes"?>
<Relationships xmlns="http://schemas.openxmlformats.org/package/2006/relationships"/>

</file>

<file path=ppt/slides/_rels/slide447.xml.rels><?xml version="1.0" encoding="UTF-8" standalone="yes"?>
<Relationships xmlns="http://schemas.openxmlformats.org/package/2006/relationships"/>

</file>

<file path=ppt/slides/_rels/slide448.xml.rels><?xml version="1.0" encoding="UTF-8" standalone="yes"?>
<Relationships xmlns="http://schemas.openxmlformats.org/package/2006/relationships"/>

</file>

<file path=ppt/slides/_rels/slide449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50.xml.rels><?xml version="1.0" encoding="UTF-8" standalone="yes"?>
<Relationships xmlns="http://schemas.openxmlformats.org/package/2006/relationships"/>

</file>

<file path=ppt/slides/_rels/slide451.xml.rels><?xml version="1.0" encoding="UTF-8" standalone="yes"?>
<Relationships xmlns="http://schemas.openxmlformats.org/package/2006/relationships"/>

</file>

<file path=ppt/slides/_rels/slide452.xml.rels><?xml version="1.0" encoding="UTF-8" standalone="yes"?>
<Relationships xmlns="http://schemas.openxmlformats.org/package/2006/relationships"/>

</file>

<file path=ppt/slides/_rels/slide453.xml.rels><?xml version="1.0" encoding="UTF-8" standalone="yes"?>
<Relationships xmlns="http://schemas.openxmlformats.org/package/2006/relationships"/>

</file>

<file path=ppt/slides/_rels/slide454.xml.rels><?xml version="1.0" encoding="UTF-8" standalone="yes"?>
<Relationships xmlns="http://schemas.openxmlformats.org/package/2006/relationships"/>

</file>

<file path=ppt/slides/_rels/slide455.xml.rels><?xml version="1.0" encoding="UTF-8" standalone="yes"?>
<Relationships xmlns="http://schemas.openxmlformats.org/package/2006/relationships"/>

</file>

<file path=ppt/slides/_rels/slide456.xml.rels><?xml version="1.0" encoding="UTF-8" standalone="yes"?>
<Relationships xmlns="http://schemas.openxmlformats.org/package/2006/relationships"/>

</file>

<file path=ppt/slides/_rels/slide457.xml.rels><?xml version="1.0" encoding="UTF-8" standalone="yes"?>
<Relationships xmlns="http://schemas.openxmlformats.org/package/2006/relationships"/>

</file>

<file path=ppt/slides/_rels/slide458.xml.rels><?xml version="1.0" encoding="UTF-8" standalone="yes"?>
<Relationships xmlns="http://schemas.openxmlformats.org/package/2006/relationships"/>

</file>

<file path=ppt/slides/_rels/slide459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60.xml.rels><?xml version="1.0" encoding="UTF-8" standalone="yes"?>
<Relationships xmlns="http://schemas.openxmlformats.org/package/2006/relationships"/>

</file>

<file path=ppt/slides/_rels/slide461.xml.rels><?xml version="1.0" encoding="UTF-8" standalone="yes"?>
<Relationships xmlns="http://schemas.openxmlformats.org/package/2006/relationships"/>

</file>

<file path=ppt/slides/_rels/slide462.xml.rels><?xml version="1.0" encoding="UTF-8" standalone="yes"?>
<Relationships xmlns="http://schemas.openxmlformats.org/package/2006/relationships"/>

</file>

<file path=ppt/slides/_rels/slide463.xml.rels><?xml version="1.0" encoding="UTF-8" standalone="yes"?>
<Relationships xmlns="http://schemas.openxmlformats.org/package/2006/relationships"/>

</file>

<file path=ppt/slides/_rels/slide464.xml.rels><?xml version="1.0" encoding="UTF-8" standalone="yes"?>
<Relationships xmlns="http://schemas.openxmlformats.org/package/2006/relationships"/>

</file>

<file path=ppt/slides/_rels/slide465.xml.rels><?xml version="1.0" encoding="UTF-8" standalone="yes"?>
<Relationships xmlns="http://schemas.openxmlformats.org/package/2006/relationships"/>

</file>

<file path=ppt/slides/_rels/slide466.xml.rels><?xml version="1.0" encoding="UTF-8" standalone="yes"?>
<Relationships xmlns="http://schemas.openxmlformats.org/package/2006/relationships"/>

</file>

<file path=ppt/slides/_rels/slide467.xml.rels><?xml version="1.0" encoding="UTF-8" standalone="yes"?>
<Relationships xmlns="http://schemas.openxmlformats.org/package/2006/relationships"/>

</file>

<file path=ppt/slides/_rels/slide468.xml.rels><?xml version="1.0" encoding="UTF-8" standalone="yes"?>
<Relationships xmlns="http://schemas.openxmlformats.org/package/2006/relationships"/>

</file>

<file path=ppt/slides/_rels/slide469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70.xml.rels><?xml version="1.0" encoding="UTF-8" standalone="yes"?>
<Relationships xmlns="http://schemas.openxmlformats.org/package/2006/relationships"/>

</file>

<file path=ppt/slides/_rels/slide471.xml.rels><?xml version="1.0" encoding="UTF-8" standalone="yes"?>
<Relationships xmlns="http://schemas.openxmlformats.org/package/2006/relationships"/>

</file>

<file path=ppt/slides/_rels/slide472.xml.rels><?xml version="1.0" encoding="UTF-8" standalone="yes"?>
<Relationships xmlns="http://schemas.openxmlformats.org/package/2006/relationships"/>

</file>

<file path=ppt/slides/_rels/slide473.xml.rels><?xml version="1.0" encoding="UTF-8" standalone="yes"?>
<Relationships xmlns="http://schemas.openxmlformats.org/package/2006/relationships"/>

</file>

<file path=ppt/slides/_rels/slide474.xml.rels><?xml version="1.0" encoding="UTF-8" standalone="yes"?>
<Relationships xmlns="http://schemas.openxmlformats.org/package/2006/relationships"/>

</file>

<file path=ppt/slides/_rels/slide475.xml.rels><?xml version="1.0" encoding="UTF-8" standalone="yes"?>
<Relationships xmlns="http://schemas.openxmlformats.org/package/2006/relationships"/>

</file>

<file path=ppt/slides/_rels/slide476.xml.rels><?xml version="1.0" encoding="UTF-8" standalone="yes"?>
<Relationships xmlns="http://schemas.openxmlformats.org/package/2006/relationships"/>

</file>

<file path=ppt/slides/_rels/slide477.xml.rels><?xml version="1.0" encoding="UTF-8" standalone="yes"?>
<Relationships xmlns="http://schemas.openxmlformats.org/package/2006/relationships"/>

</file>

<file path=ppt/slides/_rels/slide478.xml.rels><?xml version="1.0" encoding="UTF-8" standalone="yes"?>
<Relationships xmlns="http://schemas.openxmlformats.org/package/2006/relationships"/>

</file>

<file path=ppt/slides/_rels/slide479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80.xml.rels><?xml version="1.0" encoding="UTF-8" standalone="yes"?>
<Relationships xmlns="http://schemas.openxmlformats.org/package/2006/relationships"/>

</file>

<file path=ppt/slides/_rels/slide481.xml.rels><?xml version="1.0" encoding="UTF-8" standalone="yes"?>
<Relationships xmlns="http://schemas.openxmlformats.org/package/2006/relationships"/>

</file>

<file path=ppt/slides/_rels/slide482.xml.rels><?xml version="1.0" encoding="UTF-8" standalone="yes"?>
<Relationships xmlns="http://schemas.openxmlformats.org/package/2006/relationships"/>

</file>

<file path=ppt/slides/_rels/slide483.xml.rels><?xml version="1.0" encoding="UTF-8" standalone="yes"?>
<Relationships xmlns="http://schemas.openxmlformats.org/package/2006/relationships"/>

</file>

<file path=ppt/slides/_rels/slide484.xml.rels><?xml version="1.0" encoding="UTF-8" standalone="yes"?>
<Relationships xmlns="http://schemas.openxmlformats.org/package/2006/relationships"/>

</file>

<file path=ppt/slides/_rels/slide485.xml.rels><?xml version="1.0" encoding="UTF-8" standalone="yes"?>
<Relationships xmlns="http://schemas.openxmlformats.org/package/2006/relationships"/>

</file>

<file path=ppt/slides/_rels/slide486.xml.rels><?xml version="1.0" encoding="UTF-8" standalone="yes"?>
<Relationships xmlns="http://schemas.openxmlformats.org/package/2006/relationships"/>

</file>

<file path=ppt/slides/_rels/slide487.xml.rels><?xml version="1.0" encoding="UTF-8" standalone="yes"?>
<Relationships xmlns="http://schemas.openxmlformats.org/package/2006/relationships"/>

</file>

<file path=ppt/slides/_rels/slide488.xml.rels><?xml version="1.0" encoding="UTF-8" standalone="yes"?>
<Relationships xmlns="http://schemas.openxmlformats.org/package/2006/relationships"/>

</file>

<file path=ppt/slides/_rels/slide489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490.xml.rels><?xml version="1.0" encoding="UTF-8" standalone="yes"?>
<Relationships xmlns="http://schemas.openxmlformats.org/package/2006/relationships"/>

</file>

<file path=ppt/slides/_rels/slide491.xml.rels><?xml version="1.0" encoding="UTF-8" standalone="yes"?>
<Relationships xmlns="http://schemas.openxmlformats.org/package/2006/relationships"/>

</file>

<file path=ppt/slides/_rels/slide492.xml.rels><?xml version="1.0" encoding="UTF-8" standalone="yes"?>
<Relationships xmlns="http://schemas.openxmlformats.org/package/2006/relationships"/>

</file>

<file path=ppt/slides/_rels/slide493.xml.rels><?xml version="1.0" encoding="UTF-8" standalone="yes"?>
<Relationships xmlns="http://schemas.openxmlformats.org/package/2006/relationships"/>

</file>

<file path=ppt/slides/_rels/slide494.xml.rels><?xml version="1.0" encoding="UTF-8" standalone="yes"?>
<Relationships xmlns="http://schemas.openxmlformats.org/package/2006/relationships"/>

</file>

<file path=ppt/slides/_rels/slide495.xml.rels><?xml version="1.0" encoding="UTF-8" standalone="yes"?>
<Relationships xmlns="http://schemas.openxmlformats.org/package/2006/relationships"/>

</file>

<file path=ppt/slides/_rels/slide496.xml.rels><?xml version="1.0" encoding="UTF-8" standalone="yes"?>
<Relationships xmlns="http://schemas.openxmlformats.org/package/2006/relationships"/>

</file>

<file path=ppt/slides/_rels/slide497.xml.rels><?xml version="1.0" encoding="UTF-8" standalone="yes"?>
<Relationships xmlns="http://schemas.openxmlformats.org/package/2006/relationships"/>

</file>

<file path=ppt/slides/_rels/slide498.xml.rels><?xml version="1.0" encoding="UTF-8" standalone="yes"?>
<Relationships xmlns="http://schemas.openxmlformats.org/package/2006/relationships"/>

</file>

<file path=ppt/slides/_rels/slide49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00.xml.rels><?xml version="1.0" encoding="UTF-8" standalone="yes"?>
<Relationships xmlns="http://schemas.openxmlformats.org/package/2006/relationships"/>

</file>

<file path=ppt/slides/_rels/slide501.xml.rels><?xml version="1.0" encoding="UTF-8" standalone="yes"?>
<Relationships xmlns="http://schemas.openxmlformats.org/package/2006/relationships"/>

</file>

<file path=ppt/slides/_rels/slide502.xml.rels><?xml version="1.0" encoding="UTF-8" standalone="yes"?>
<Relationships xmlns="http://schemas.openxmlformats.org/package/2006/relationships"/>

</file>

<file path=ppt/slides/_rels/slide503.xml.rels><?xml version="1.0" encoding="UTF-8" standalone="yes"?>
<Relationships xmlns="http://schemas.openxmlformats.org/package/2006/relationships"/>

</file>

<file path=ppt/slides/_rels/slide504.xml.rels><?xml version="1.0" encoding="UTF-8" standalone="yes"?>
<Relationships xmlns="http://schemas.openxmlformats.org/package/2006/relationships"/>

</file>

<file path=ppt/slides/_rels/slide505.xml.rels><?xml version="1.0" encoding="UTF-8" standalone="yes"?>
<Relationships xmlns="http://schemas.openxmlformats.org/package/2006/relationships"/>

</file>

<file path=ppt/slides/_rels/slide506.xml.rels><?xml version="1.0" encoding="UTF-8" standalone="yes"?>
<Relationships xmlns="http://schemas.openxmlformats.org/package/2006/relationships"/>

</file>

<file path=ppt/slides/_rels/slide507.xml.rels><?xml version="1.0" encoding="UTF-8" standalone="yes"?>
<Relationships xmlns="http://schemas.openxmlformats.org/package/2006/relationships"/>

</file>

<file path=ppt/slides/_rels/slide508.xml.rels><?xml version="1.0" encoding="UTF-8" standalone="yes"?>
<Relationships xmlns="http://schemas.openxmlformats.org/package/2006/relationships"/>

</file>

<file path=ppt/slides/_rels/slide509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10.xml.rels><?xml version="1.0" encoding="UTF-8" standalone="yes"?>
<Relationships xmlns="http://schemas.openxmlformats.org/package/2006/relationships"/>

</file>

<file path=ppt/slides/_rels/slide511.xml.rels><?xml version="1.0" encoding="UTF-8" standalone="yes"?>
<Relationships xmlns="http://schemas.openxmlformats.org/package/2006/relationships"/>

</file>

<file path=ppt/slides/_rels/slide512.xml.rels><?xml version="1.0" encoding="UTF-8" standalone="yes"?>
<Relationships xmlns="http://schemas.openxmlformats.org/package/2006/relationships"/>

</file>

<file path=ppt/slides/_rels/slide513.xml.rels><?xml version="1.0" encoding="UTF-8" standalone="yes"?>
<Relationships xmlns="http://schemas.openxmlformats.org/package/2006/relationships"/>

</file>

<file path=ppt/slides/_rels/slide514.xml.rels><?xml version="1.0" encoding="UTF-8" standalone="yes"?>
<Relationships xmlns="http://schemas.openxmlformats.org/package/2006/relationships"/>

</file>

<file path=ppt/slides/_rels/slide515.xml.rels><?xml version="1.0" encoding="UTF-8" standalone="yes"?>
<Relationships xmlns="http://schemas.openxmlformats.org/package/2006/relationships"/>

</file>

<file path=ppt/slides/_rels/slide516.xml.rels><?xml version="1.0" encoding="UTF-8" standalone="yes"?>
<Relationships xmlns="http://schemas.openxmlformats.org/package/2006/relationships"/>

</file>

<file path=ppt/slides/_rels/slide517.xml.rels><?xml version="1.0" encoding="UTF-8" standalone="yes"?>
<Relationships xmlns="http://schemas.openxmlformats.org/package/2006/relationships"/>

</file>

<file path=ppt/slides/_rels/slide518.xml.rels><?xml version="1.0" encoding="UTF-8" standalone="yes"?>
<Relationships xmlns="http://schemas.openxmlformats.org/package/2006/relationships"/>

</file>

<file path=ppt/slides/_rels/slide519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20.xml.rels><?xml version="1.0" encoding="UTF-8" standalone="yes"?>
<Relationships xmlns="http://schemas.openxmlformats.org/package/2006/relationships"/>

</file>

<file path=ppt/slides/_rels/slide521.xml.rels><?xml version="1.0" encoding="UTF-8" standalone="yes"?>
<Relationships xmlns="http://schemas.openxmlformats.org/package/2006/relationships"/>

</file>

<file path=ppt/slides/_rels/slide522.xml.rels><?xml version="1.0" encoding="UTF-8" standalone="yes"?>
<Relationships xmlns="http://schemas.openxmlformats.org/package/2006/relationships"/>

</file>

<file path=ppt/slides/_rels/slide523.xml.rels><?xml version="1.0" encoding="UTF-8" standalone="yes"?>
<Relationships xmlns="http://schemas.openxmlformats.org/package/2006/relationships"/>

</file>

<file path=ppt/slides/_rels/slide524.xml.rels><?xml version="1.0" encoding="UTF-8" standalone="yes"?>
<Relationships xmlns="http://schemas.openxmlformats.org/package/2006/relationships"/>

</file>

<file path=ppt/slides/_rels/slide525.xml.rels><?xml version="1.0" encoding="UTF-8" standalone="yes"?>
<Relationships xmlns="http://schemas.openxmlformats.org/package/2006/relationships"/>

</file>

<file path=ppt/slides/_rels/slide526.xml.rels><?xml version="1.0" encoding="UTF-8" standalone="yes"?>
<Relationships xmlns="http://schemas.openxmlformats.org/package/2006/relationships"/>

</file>

<file path=ppt/slides/_rels/slide527.xml.rels><?xml version="1.0" encoding="UTF-8" standalone="yes"?>
<Relationships xmlns="http://schemas.openxmlformats.org/package/2006/relationships"/>

</file>

<file path=ppt/slides/_rels/slide528.xml.rels><?xml version="1.0" encoding="UTF-8" standalone="yes"?>
<Relationships xmlns="http://schemas.openxmlformats.org/package/2006/relationships"/>

</file>

<file path=ppt/slides/_rels/slide529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30.xml.rels><?xml version="1.0" encoding="UTF-8" standalone="yes"?>
<Relationships xmlns="http://schemas.openxmlformats.org/package/2006/relationships"/>

</file>

<file path=ppt/slides/_rels/slide531.xml.rels><?xml version="1.0" encoding="UTF-8" standalone="yes"?>
<Relationships xmlns="http://schemas.openxmlformats.org/package/2006/relationships"/>

</file>

<file path=ppt/slides/_rels/slide532.xml.rels><?xml version="1.0" encoding="UTF-8" standalone="yes"?>
<Relationships xmlns="http://schemas.openxmlformats.org/package/2006/relationships"/>

</file>

<file path=ppt/slides/_rels/slide533.xml.rels><?xml version="1.0" encoding="UTF-8" standalone="yes"?>
<Relationships xmlns="http://schemas.openxmlformats.org/package/2006/relationships"/>

</file>

<file path=ppt/slides/_rels/slide534.xml.rels><?xml version="1.0" encoding="UTF-8" standalone="yes"?>
<Relationships xmlns="http://schemas.openxmlformats.org/package/2006/relationships"/>

</file>

<file path=ppt/slides/_rels/slide535.xml.rels><?xml version="1.0" encoding="UTF-8" standalone="yes"?>
<Relationships xmlns="http://schemas.openxmlformats.org/package/2006/relationships"/>

</file>

<file path=ppt/slides/_rels/slide536.xml.rels><?xml version="1.0" encoding="UTF-8" standalone="yes"?>
<Relationships xmlns="http://schemas.openxmlformats.org/package/2006/relationships"/>

</file>

<file path=ppt/slides/_rels/slide537.xml.rels><?xml version="1.0" encoding="UTF-8" standalone="yes"?>
<Relationships xmlns="http://schemas.openxmlformats.org/package/2006/relationships"/>

</file>

<file path=ppt/slides/_rels/slide538.xml.rels><?xml version="1.0" encoding="UTF-8" standalone="yes"?>
<Relationships xmlns="http://schemas.openxmlformats.org/package/2006/relationships"/>

</file>

<file path=ppt/slides/_rels/slide539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40.xml.rels><?xml version="1.0" encoding="UTF-8" standalone="yes"?>
<Relationships xmlns="http://schemas.openxmlformats.org/package/2006/relationships"/>

</file>

<file path=ppt/slides/_rels/slide541.xml.rels><?xml version="1.0" encoding="UTF-8" standalone="yes"?>
<Relationships xmlns="http://schemas.openxmlformats.org/package/2006/relationships"/>

</file>

<file path=ppt/slides/_rels/slide542.xml.rels><?xml version="1.0" encoding="UTF-8" standalone="yes"?>
<Relationships xmlns="http://schemas.openxmlformats.org/package/2006/relationships"/>

</file>

<file path=ppt/slides/_rels/slide543.xml.rels><?xml version="1.0" encoding="UTF-8" standalone="yes"?>
<Relationships xmlns="http://schemas.openxmlformats.org/package/2006/relationships"/>

</file>

<file path=ppt/slides/_rels/slide544.xml.rels><?xml version="1.0" encoding="UTF-8" standalone="yes"?>
<Relationships xmlns="http://schemas.openxmlformats.org/package/2006/relationships"/>

</file>

<file path=ppt/slides/_rels/slide545.xml.rels><?xml version="1.0" encoding="UTF-8" standalone="yes"?>
<Relationships xmlns="http://schemas.openxmlformats.org/package/2006/relationships"/>

</file>

<file path=ppt/slides/_rels/slide546.xml.rels><?xml version="1.0" encoding="UTF-8" standalone="yes"?>
<Relationships xmlns="http://schemas.openxmlformats.org/package/2006/relationships"/>

</file>

<file path=ppt/slides/_rels/slide547.xml.rels><?xml version="1.0" encoding="UTF-8" standalone="yes"?>
<Relationships xmlns="http://schemas.openxmlformats.org/package/2006/relationships"/>

</file>

<file path=ppt/slides/_rels/slide548.xml.rels><?xml version="1.0" encoding="UTF-8" standalone="yes"?>
<Relationships xmlns="http://schemas.openxmlformats.org/package/2006/relationships"/>

</file>

<file path=ppt/slides/_rels/slide549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50.xml.rels><?xml version="1.0" encoding="UTF-8" standalone="yes"?>
<Relationships xmlns="http://schemas.openxmlformats.org/package/2006/relationships"/>

</file>

<file path=ppt/slides/_rels/slide551.xml.rels><?xml version="1.0" encoding="UTF-8" standalone="yes"?>
<Relationships xmlns="http://schemas.openxmlformats.org/package/2006/relationships"/>

</file>

<file path=ppt/slides/_rels/slide552.xml.rels><?xml version="1.0" encoding="UTF-8" standalone="yes"?>
<Relationships xmlns="http://schemas.openxmlformats.org/package/2006/relationships"/>

</file>

<file path=ppt/slides/_rels/slide553.xml.rels><?xml version="1.0" encoding="UTF-8" standalone="yes"?>
<Relationships xmlns="http://schemas.openxmlformats.org/package/2006/relationships"/>

</file>

<file path=ppt/slides/_rels/slide554.xml.rels><?xml version="1.0" encoding="UTF-8" standalone="yes"?>
<Relationships xmlns="http://schemas.openxmlformats.org/package/2006/relationships"/>

</file>

<file path=ppt/slides/_rels/slide555.xml.rels><?xml version="1.0" encoding="UTF-8" standalone="yes"?>
<Relationships xmlns="http://schemas.openxmlformats.org/package/2006/relationships"/>

</file>

<file path=ppt/slides/_rels/slide556.xml.rels><?xml version="1.0" encoding="UTF-8" standalone="yes"?>
<Relationships xmlns="http://schemas.openxmlformats.org/package/2006/relationships"/>

</file>

<file path=ppt/slides/_rels/slide557.xml.rels><?xml version="1.0" encoding="UTF-8" standalone="yes"?>
<Relationships xmlns="http://schemas.openxmlformats.org/package/2006/relationships"/>

</file>

<file path=ppt/slides/_rels/slide558.xml.rels><?xml version="1.0" encoding="UTF-8" standalone="yes"?>
<Relationships xmlns="http://schemas.openxmlformats.org/package/2006/relationships"/>

</file>

<file path=ppt/slides/_rels/slide559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60.xml.rels><?xml version="1.0" encoding="UTF-8" standalone="yes"?>
<Relationships xmlns="http://schemas.openxmlformats.org/package/2006/relationships"/>

</file>

<file path=ppt/slides/_rels/slide561.xml.rels><?xml version="1.0" encoding="UTF-8" standalone="yes"?>
<Relationships xmlns="http://schemas.openxmlformats.org/package/2006/relationships"/>

</file>

<file path=ppt/slides/_rels/slide562.xml.rels><?xml version="1.0" encoding="UTF-8" standalone="yes"?>
<Relationships xmlns="http://schemas.openxmlformats.org/package/2006/relationships"/>

</file>

<file path=ppt/slides/_rels/slide563.xml.rels><?xml version="1.0" encoding="UTF-8" standalone="yes"?>
<Relationships xmlns="http://schemas.openxmlformats.org/package/2006/relationships"/>

</file>

<file path=ppt/slides/_rels/slide564.xml.rels><?xml version="1.0" encoding="UTF-8" standalone="yes"?>
<Relationships xmlns="http://schemas.openxmlformats.org/package/2006/relationships"/>

</file>

<file path=ppt/slides/_rels/slide565.xml.rels><?xml version="1.0" encoding="UTF-8" standalone="yes"?>
<Relationships xmlns="http://schemas.openxmlformats.org/package/2006/relationships"/>

</file>

<file path=ppt/slides/_rels/slide566.xml.rels><?xml version="1.0" encoding="UTF-8" standalone="yes"?>
<Relationships xmlns="http://schemas.openxmlformats.org/package/2006/relationships"/>

</file>

<file path=ppt/slides/_rels/slide567.xml.rels><?xml version="1.0" encoding="UTF-8" standalone="yes"?>
<Relationships xmlns="http://schemas.openxmlformats.org/package/2006/relationships"/>

</file>

<file path=ppt/slides/_rels/slide568.xml.rels><?xml version="1.0" encoding="UTF-8" standalone="yes"?>
<Relationships xmlns="http://schemas.openxmlformats.org/package/2006/relationships"/>

</file>

<file path=ppt/slides/_rels/slide569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70.xml.rels><?xml version="1.0" encoding="UTF-8" standalone="yes"?>
<Relationships xmlns="http://schemas.openxmlformats.org/package/2006/relationships"/>

</file>

<file path=ppt/slides/_rels/slide571.xml.rels><?xml version="1.0" encoding="UTF-8" standalone="yes"?>
<Relationships xmlns="http://schemas.openxmlformats.org/package/2006/relationships"/>

</file>

<file path=ppt/slides/_rels/slide572.xml.rels><?xml version="1.0" encoding="UTF-8" standalone="yes"?>
<Relationships xmlns="http://schemas.openxmlformats.org/package/2006/relationships"/>

</file>

<file path=ppt/slides/_rels/slide573.xml.rels><?xml version="1.0" encoding="UTF-8" standalone="yes"?>
<Relationships xmlns="http://schemas.openxmlformats.org/package/2006/relationships"/>

</file>

<file path=ppt/slides/_rels/slide574.xml.rels><?xml version="1.0" encoding="UTF-8" standalone="yes"?>
<Relationships xmlns="http://schemas.openxmlformats.org/package/2006/relationships"/>

</file>

<file path=ppt/slides/_rels/slide575.xml.rels><?xml version="1.0" encoding="UTF-8" standalone="yes"?>
<Relationships xmlns="http://schemas.openxmlformats.org/package/2006/relationships"/>

</file>

<file path=ppt/slides/_rels/slide576.xml.rels><?xml version="1.0" encoding="UTF-8" standalone="yes"?>
<Relationships xmlns="http://schemas.openxmlformats.org/package/2006/relationships"/>

</file>

<file path=ppt/slides/_rels/slide577.xml.rels><?xml version="1.0" encoding="UTF-8" standalone="yes"?>
<Relationships xmlns="http://schemas.openxmlformats.org/package/2006/relationships"/>

</file>

<file path=ppt/slides/_rels/slide578.xml.rels><?xml version="1.0" encoding="UTF-8" standalone="yes"?>
<Relationships xmlns="http://schemas.openxmlformats.org/package/2006/relationships"/>

</file>

<file path=ppt/slides/_rels/slide579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80.xml.rels><?xml version="1.0" encoding="UTF-8" standalone="yes"?>
<Relationships xmlns="http://schemas.openxmlformats.org/package/2006/relationships"/>

</file>

<file path=ppt/slides/_rels/slide581.xml.rels><?xml version="1.0" encoding="UTF-8" standalone="yes"?>
<Relationships xmlns="http://schemas.openxmlformats.org/package/2006/relationships"/>

</file>

<file path=ppt/slides/_rels/slide582.xml.rels><?xml version="1.0" encoding="UTF-8" standalone="yes"?>
<Relationships xmlns="http://schemas.openxmlformats.org/package/2006/relationships"/>

</file>

<file path=ppt/slides/_rels/slide583.xml.rels><?xml version="1.0" encoding="UTF-8" standalone="yes"?>
<Relationships xmlns="http://schemas.openxmlformats.org/package/2006/relationships"/>

</file>

<file path=ppt/slides/_rels/slide584.xml.rels><?xml version="1.0" encoding="UTF-8" standalone="yes"?>
<Relationships xmlns="http://schemas.openxmlformats.org/package/2006/relationships"/>

</file>

<file path=ppt/slides/_rels/slide585.xml.rels><?xml version="1.0" encoding="UTF-8" standalone="yes"?>
<Relationships xmlns="http://schemas.openxmlformats.org/package/2006/relationships"/>

</file>

<file path=ppt/slides/_rels/slide586.xml.rels><?xml version="1.0" encoding="UTF-8" standalone="yes"?>
<Relationships xmlns="http://schemas.openxmlformats.org/package/2006/relationships"/>

</file>

<file path=ppt/slides/_rels/slide587.xml.rels><?xml version="1.0" encoding="UTF-8" standalone="yes"?>
<Relationships xmlns="http://schemas.openxmlformats.org/package/2006/relationships"/>

</file>

<file path=ppt/slides/_rels/slide588.xml.rels><?xml version="1.0" encoding="UTF-8" standalone="yes"?>
<Relationships xmlns="http://schemas.openxmlformats.org/package/2006/relationships"/>

</file>

<file path=ppt/slides/_rels/slide589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590.xml.rels><?xml version="1.0" encoding="UTF-8" standalone="yes"?>
<Relationships xmlns="http://schemas.openxmlformats.org/package/2006/relationships"/>

</file>

<file path=ppt/slides/_rels/slide591.xml.rels><?xml version="1.0" encoding="UTF-8" standalone="yes"?>
<Relationships xmlns="http://schemas.openxmlformats.org/package/2006/relationships"/>

</file>

<file path=ppt/slides/_rels/slide592.xml.rels><?xml version="1.0" encoding="UTF-8" standalone="yes"?>
<Relationships xmlns="http://schemas.openxmlformats.org/package/2006/relationships"/>

</file>

<file path=ppt/slides/_rels/slide593.xml.rels><?xml version="1.0" encoding="UTF-8" standalone="yes"?>
<Relationships xmlns="http://schemas.openxmlformats.org/package/2006/relationships"/>

</file>

<file path=ppt/slides/_rels/slide594.xml.rels><?xml version="1.0" encoding="UTF-8" standalone="yes"?>
<Relationships xmlns="http://schemas.openxmlformats.org/package/2006/relationships"/>

</file>

<file path=ppt/slides/_rels/slide595.xml.rels><?xml version="1.0" encoding="UTF-8" standalone="yes"?>
<Relationships xmlns="http://schemas.openxmlformats.org/package/2006/relationships"/>

</file>

<file path=ppt/slides/_rels/slide596.xml.rels><?xml version="1.0" encoding="UTF-8" standalone="yes"?>
<Relationships xmlns="http://schemas.openxmlformats.org/package/2006/relationships"/>

</file>

<file path=ppt/slides/_rels/slide597.xml.rels><?xml version="1.0" encoding="UTF-8" standalone="yes"?>
<Relationships xmlns="http://schemas.openxmlformats.org/package/2006/relationships"/>

</file>

<file path=ppt/slides/_rels/slide598.xml.rels><?xml version="1.0" encoding="UTF-8" standalone="yes"?>
<Relationships xmlns="http://schemas.openxmlformats.org/package/2006/relationships"/>

</file>

<file path=ppt/slides/_rels/slide59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00.xml.rels><?xml version="1.0" encoding="UTF-8" standalone="yes"?>
<Relationships xmlns="http://schemas.openxmlformats.org/package/2006/relationships"/>

</file>

<file path=ppt/slides/_rels/slide601.xml.rels><?xml version="1.0" encoding="UTF-8" standalone="yes"?>
<Relationships xmlns="http://schemas.openxmlformats.org/package/2006/relationships"/>

</file>

<file path=ppt/slides/_rels/slide602.xml.rels><?xml version="1.0" encoding="UTF-8" standalone="yes"?>
<Relationships xmlns="http://schemas.openxmlformats.org/package/2006/relationships"/>

</file>

<file path=ppt/slides/_rels/slide603.xml.rels><?xml version="1.0" encoding="UTF-8" standalone="yes"?>
<Relationships xmlns="http://schemas.openxmlformats.org/package/2006/relationships"/>

</file>

<file path=ppt/slides/_rels/slide604.xml.rels><?xml version="1.0" encoding="UTF-8" standalone="yes"?>
<Relationships xmlns="http://schemas.openxmlformats.org/package/2006/relationships"/>

</file>

<file path=ppt/slides/_rels/slide605.xml.rels><?xml version="1.0" encoding="UTF-8" standalone="yes"?>
<Relationships xmlns="http://schemas.openxmlformats.org/package/2006/relationships"/>

</file>

<file path=ppt/slides/_rels/slide606.xml.rels><?xml version="1.0" encoding="UTF-8" standalone="yes"?>
<Relationships xmlns="http://schemas.openxmlformats.org/package/2006/relationships"/>

</file>

<file path=ppt/slides/_rels/slide607.xml.rels><?xml version="1.0" encoding="UTF-8" standalone="yes"?>
<Relationships xmlns="http://schemas.openxmlformats.org/package/2006/relationships"/>

</file>

<file path=ppt/slides/_rels/slide608.xml.rels><?xml version="1.0" encoding="UTF-8" standalone="yes"?>
<Relationships xmlns="http://schemas.openxmlformats.org/package/2006/relationships"/>

</file>

<file path=ppt/slides/_rels/slide609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10.xml.rels><?xml version="1.0" encoding="UTF-8" standalone="yes"?>
<Relationships xmlns="http://schemas.openxmlformats.org/package/2006/relationships"/>

</file>

<file path=ppt/slides/_rels/slide611.xml.rels><?xml version="1.0" encoding="UTF-8" standalone="yes"?>
<Relationships xmlns="http://schemas.openxmlformats.org/package/2006/relationships"/>

</file>

<file path=ppt/slides/_rels/slide612.xml.rels><?xml version="1.0" encoding="UTF-8" standalone="yes"?>
<Relationships xmlns="http://schemas.openxmlformats.org/package/2006/relationships"/>

</file>

<file path=ppt/slides/_rels/slide613.xml.rels><?xml version="1.0" encoding="UTF-8" standalone="yes"?>
<Relationships xmlns="http://schemas.openxmlformats.org/package/2006/relationships"/>

</file>

<file path=ppt/slides/_rels/slide614.xml.rels><?xml version="1.0" encoding="UTF-8" standalone="yes"?>
<Relationships xmlns="http://schemas.openxmlformats.org/package/2006/relationships"/>

</file>

<file path=ppt/slides/_rels/slide615.xml.rels><?xml version="1.0" encoding="UTF-8" standalone="yes"?>
<Relationships xmlns="http://schemas.openxmlformats.org/package/2006/relationships"/>

</file>

<file path=ppt/slides/_rels/slide616.xml.rels><?xml version="1.0" encoding="UTF-8" standalone="yes"?>
<Relationships xmlns="http://schemas.openxmlformats.org/package/2006/relationships"/>

</file>

<file path=ppt/slides/_rels/slide617.xml.rels><?xml version="1.0" encoding="UTF-8" standalone="yes"?>
<Relationships xmlns="http://schemas.openxmlformats.org/package/2006/relationships"/>

</file>

<file path=ppt/slides/_rels/slide618.xml.rels><?xml version="1.0" encoding="UTF-8" standalone="yes"?>
<Relationships xmlns="http://schemas.openxmlformats.org/package/2006/relationships"/>

</file>

<file path=ppt/slides/_rels/slide619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20.xml.rels><?xml version="1.0" encoding="UTF-8" standalone="yes"?>
<Relationships xmlns="http://schemas.openxmlformats.org/package/2006/relationships"/>

</file>

<file path=ppt/slides/_rels/slide621.xml.rels><?xml version="1.0" encoding="UTF-8" standalone="yes"?>
<Relationships xmlns="http://schemas.openxmlformats.org/package/2006/relationships"/>

</file>

<file path=ppt/slides/_rels/slide622.xml.rels><?xml version="1.0" encoding="UTF-8" standalone="yes"?>
<Relationships xmlns="http://schemas.openxmlformats.org/package/2006/relationships"/>

</file>

<file path=ppt/slides/_rels/slide623.xml.rels><?xml version="1.0" encoding="UTF-8" standalone="yes"?>
<Relationships xmlns="http://schemas.openxmlformats.org/package/2006/relationships"/>

</file>

<file path=ppt/slides/_rels/slide624.xml.rels><?xml version="1.0" encoding="UTF-8" standalone="yes"?>
<Relationships xmlns="http://schemas.openxmlformats.org/package/2006/relationships"/>

</file>

<file path=ppt/slides/_rels/slide625.xml.rels><?xml version="1.0" encoding="UTF-8" standalone="yes"?>
<Relationships xmlns="http://schemas.openxmlformats.org/package/2006/relationships"/>

</file>

<file path=ppt/slides/_rels/slide626.xml.rels><?xml version="1.0" encoding="UTF-8" standalone="yes"?>
<Relationships xmlns="http://schemas.openxmlformats.org/package/2006/relationships"/>

</file>

<file path=ppt/slides/_rels/slide627.xml.rels><?xml version="1.0" encoding="UTF-8" standalone="yes"?>
<Relationships xmlns="http://schemas.openxmlformats.org/package/2006/relationships"/>

</file>

<file path=ppt/slides/_rels/slide628.xml.rels><?xml version="1.0" encoding="UTF-8" standalone="yes"?>
<Relationships xmlns="http://schemas.openxmlformats.org/package/2006/relationships"/>

</file>

<file path=ppt/slides/_rels/slide629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30.xml.rels><?xml version="1.0" encoding="UTF-8" standalone="yes"?>
<Relationships xmlns="http://schemas.openxmlformats.org/package/2006/relationships"/>

</file>

<file path=ppt/slides/_rels/slide631.xml.rels><?xml version="1.0" encoding="UTF-8" standalone="yes"?>
<Relationships xmlns="http://schemas.openxmlformats.org/package/2006/relationships"/>

</file>

<file path=ppt/slides/_rels/slide632.xml.rels><?xml version="1.0" encoding="UTF-8" standalone="yes"?>
<Relationships xmlns="http://schemas.openxmlformats.org/package/2006/relationships"/>

</file>

<file path=ppt/slides/_rels/slide633.xml.rels><?xml version="1.0" encoding="UTF-8" standalone="yes"?>
<Relationships xmlns="http://schemas.openxmlformats.org/package/2006/relationships"/>

</file>

<file path=ppt/slides/_rels/slide634.xml.rels><?xml version="1.0" encoding="UTF-8" standalone="yes"?>
<Relationships xmlns="http://schemas.openxmlformats.org/package/2006/relationships"/>

</file>

<file path=ppt/slides/_rels/slide635.xml.rels><?xml version="1.0" encoding="UTF-8" standalone="yes"?>
<Relationships xmlns="http://schemas.openxmlformats.org/package/2006/relationships"/>

</file>

<file path=ppt/slides/_rels/slide636.xml.rels><?xml version="1.0" encoding="UTF-8" standalone="yes"?>
<Relationships xmlns="http://schemas.openxmlformats.org/package/2006/relationships"/>

</file>

<file path=ppt/slides/_rels/slide637.xml.rels><?xml version="1.0" encoding="UTF-8" standalone="yes"?>
<Relationships xmlns="http://schemas.openxmlformats.org/package/2006/relationships"/>

</file>

<file path=ppt/slides/_rels/slide638.xml.rels><?xml version="1.0" encoding="UTF-8" standalone="yes"?>
<Relationships xmlns="http://schemas.openxmlformats.org/package/2006/relationships"/>

</file>

<file path=ppt/slides/_rels/slide639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40.xml.rels><?xml version="1.0" encoding="UTF-8" standalone="yes"?>
<Relationships xmlns="http://schemas.openxmlformats.org/package/2006/relationships"/>

</file>

<file path=ppt/slides/_rels/slide641.xml.rels><?xml version="1.0" encoding="UTF-8" standalone="yes"?>
<Relationships xmlns="http://schemas.openxmlformats.org/package/2006/relationships"/>

</file>

<file path=ppt/slides/_rels/slide642.xml.rels><?xml version="1.0" encoding="UTF-8" standalone="yes"?>
<Relationships xmlns="http://schemas.openxmlformats.org/package/2006/relationships"/>

</file>

<file path=ppt/slides/_rels/slide643.xml.rels><?xml version="1.0" encoding="UTF-8" standalone="yes"?>
<Relationships xmlns="http://schemas.openxmlformats.org/package/2006/relationships"/>

</file>

<file path=ppt/slides/_rels/slide644.xml.rels><?xml version="1.0" encoding="UTF-8" standalone="yes"?>
<Relationships xmlns="http://schemas.openxmlformats.org/package/2006/relationships"/>

</file>

<file path=ppt/slides/_rels/slide645.xml.rels><?xml version="1.0" encoding="UTF-8" standalone="yes"?>
<Relationships xmlns="http://schemas.openxmlformats.org/package/2006/relationships"/>

</file>

<file path=ppt/slides/_rels/slide646.xml.rels><?xml version="1.0" encoding="UTF-8" standalone="yes"?>
<Relationships xmlns="http://schemas.openxmlformats.org/package/2006/relationships"/>

</file>

<file path=ppt/slides/_rels/slide647.xml.rels><?xml version="1.0" encoding="UTF-8" standalone="yes"?>
<Relationships xmlns="http://schemas.openxmlformats.org/package/2006/relationships"/>

</file>

<file path=ppt/slides/_rels/slide648.xml.rels><?xml version="1.0" encoding="UTF-8" standalone="yes"?>
<Relationships xmlns="http://schemas.openxmlformats.org/package/2006/relationships"/>

</file>

<file path=ppt/slides/_rels/slide649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50.xml.rels><?xml version="1.0" encoding="UTF-8" standalone="yes"?>
<Relationships xmlns="http://schemas.openxmlformats.org/package/2006/relationships"/>

</file>

<file path=ppt/slides/_rels/slide651.xml.rels><?xml version="1.0" encoding="UTF-8" standalone="yes"?>
<Relationships xmlns="http://schemas.openxmlformats.org/package/2006/relationships"/>

</file>

<file path=ppt/slides/_rels/slide652.xml.rels><?xml version="1.0" encoding="UTF-8" standalone="yes"?>
<Relationships xmlns="http://schemas.openxmlformats.org/package/2006/relationships"/>

</file>

<file path=ppt/slides/_rels/slide653.xml.rels><?xml version="1.0" encoding="UTF-8" standalone="yes"?>
<Relationships xmlns="http://schemas.openxmlformats.org/package/2006/relationships"/>

</file>

<file path=ppt/slides/_rels/slide654.xml.rels><?xml version="1.0" encoding="UTF-8" standalone="yes"?>
<Relationships xmlns="http://schemas.openxmlformats.org/package/2006/relationships"/>

</file>

<file path=ppt/slides/_rels/slide655.xml.rels><?xml version="1.0" encoding="UTF-8" standalone="yes"?>
<Relationships xmlns="http://schemas.openxmlformats.org/package/2006/relationships"/>

</file>

<file path=ppt/slides/_rels/slide656.xml.rels><?xml version="1.0" encoding="UTF-8" standalone="yes"?>
<Relationships xmlns="http://schemas.openxmlformats.org/package/2006/relationships"/>

</file>

<file path=ppt/slides/_rels/slide657.xml.rels><?xml version="1.0" encoding="UTF-8" standalone="yes"?>
<Relationships xmlns="http://schemas.openxmlformats.org/package/2006/relationships"/>

</file>

<file path=ppt/slides/_rels/slide658.xml.rels><?xml version="1.0" encoding="UTF-8" standalone="yes"?>
<Relationships xmlns="http://schemas.openxmlformats.org/package/2006/relationships"/>

</file>

<file path=ppt/slides/_rels/slide659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60.xml.rels><?xml version="1.0" encoding="UTF-8" standalone="yes"?>
<Relationships xmlns="http://schemas.openxmlformats.org/package/2006/relationships"/>

</file>

<file path=ppt/slides/_rels/slide661.xml.rels><?xml version="1.0" encoding="UTF-8" standalone="yes"?>
<Relationships xmlns="http://schemas.openxmlformats.org/package/2006/relationships"/>

</file>

<file path=ppt/slides/_rels/slide662.xml.rels><?xml version="1.0" encoding="UTF-8" standalone="yes"?>
<Relationships xmlns="http://schemas.openxmlformats.org/package/2006/relationships"/>

</file>

<file path=ppt/slides/_rels/slide663.xml.rels><?xml version="1.0" encoding="UTF-8" standalone="yes"?>
<Relationships xmlns="http://schemas.openxmlformats.org/package/2006/relationships"/>

</file>

<file path=ppt/slides/_rels/slide664.xml.rels><?xml version="1.0" encoding="UTF-8" standalone="yes"?>
<Relationships xmlns="http://schemas.openxmlformats.org/package/2006/relationships"/>

</file>

<file path=ppt/slides/_rels/slide665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6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29 ()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belge pour l'étude des problèmes d'après-guerre (1303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303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2007 (1987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9:10:3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2006 (2050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2:11:16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91 (205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8:11:2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85 (205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2006 (2058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47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2003 (207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12:11:4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21 ()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2000  (207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2:11:56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95 (207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0:12:47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européennes 1994 (208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9:12:11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1994 (208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9:12:3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91 (2094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0:12:5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européennes 1989 (2094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5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87 (2095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:12:5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87 (209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06 (245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3 at 10:04:5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19 ()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09 (2459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3 at 10:04:3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1 (2459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3 at 10:04:3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2 (2459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3 at 10:04:52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3 (2459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3 at 10:04:5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ssettes audio (247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36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10 (284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8:11:3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14 ()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08 (284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9:11:3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04 (2840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9:11:0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04 (284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0:11:01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régionales et européennes 2004 (2841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0:11:52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1982 (2841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2:11:28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thèque (291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9:1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291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2:12:5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1964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2:11:28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ctions politiques (332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1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et Commune d'Esneux (1555)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ction wallonne et fédéralisme (3327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30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formes de structures économiques et financières (332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06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valuation du franc (332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51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Nationalisation des assurances ([1936]-1938) (3327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1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chevinat des Travaux publics de Liège (332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:07:2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ycée Léonie de Waha (332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39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(3349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349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ublications officielles (334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4 (3361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thèque (356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4 at 9:11:45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bjets (356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4 at 9:11:57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2014 (3570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2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régionales 2014  (3570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uropéennes 2014  (357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unérailles de Lucie Dejardin (265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4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gare des Guillemins (3786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56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ques vinyle  (4022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5 at 12:10:0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entre d'étude et de documentation sociale (4027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œux et invitations 2015 (4085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5 at 4:12:07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C-MAC Huy-Waremme  (4235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6 at 7:04:1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gionale Huy-Waremme : Animations (4255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6 at 3:04:58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ection Remicourt : Animations (4281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5 2016 at 12:05:0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régionales et européennes 2009 (266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03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 Huy-Sénior : animations (4321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 2016 at 8:06:17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gionale Huy-Waremme : Administration (4342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6 at 1:06:05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[Programmation]  : [Stage de peinture, dessin, modelage] (4446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6 at 4:09:2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ffaire Publifin (4619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7 at 2:01:05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gines et évolution (ALPHAS BE ARC-I FTD 1-4)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fonctionnement (ALPHAS BE ARC-I FTD 1-9)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ALPHAS BE ARC-I FTD 5-6)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d'activités (ALPHAS BE ARC-I FTD 7-8)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ALPHAS BE ARC-I FTD 9-)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générale (ALPHAS BE ARC-I FTD 10-1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65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bres er instances de décisions (ALPHAS BE ARC-I FTD 10-15)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d'administration (ALPHAS BE ARC-I FTD 12-15)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énéficiaires  (ALPHAS BE ARC-I FTD 16-19)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énéficiaires (ALPHAS BE ARC-I FTD 16-23)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vités organisées pour les bénéficiaires (ALPHAS BE ARC-I FTD 20-21)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ALPHAS BE ARC-I FTD 22-23)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relatif aux manifestations dans le cadre du 15e anniversaire du fonds (ALPHAS BE ARC-I FTD 24)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iversaires (ALPHAS BE ARC-I FTD 24-27)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vités spécifiques (ALPHAS BE ARC-I FTD 24-28)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relatif aux manifestations dans le cadre du 20e anniversaire du fonds  (ALPHAS BE ARC-I FTD 25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 Gardes Socialistes (737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25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relatif aux manifestations dans le cadre du 30e anniversaire du fonds  (ALPHAS BE ARC-I FTD 26)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relatif aux manifestations dans le cadre du 40e anniversaire du fonds  [Dupliquer] (ALPHAS BE ARC-I FTD 27)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s aux disparus (ALPHAS BE ARC-I FTD 28-)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abilité générale (ALPHAS BE ARC-I FTD 29-30)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stion (ALPHAS BE ARC-I FTD 29-33)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ides financières reçues par le Fonds (ALPHAS BE ARC-I FTD 31-32)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ALPHAS BE ARC-I FTD 33-)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ALPHAS BE ARC-I FTD 34-)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de documentation (ALPHAS BE ARC-I FTD 35-37)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ALPHAS BE ARC-I FTD 38-40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"L'Etudiant Socialiste"  (73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11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9 (ARC-C CAR 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2018 (ARC-C ELE-C/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9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uropéennes 2019 (ARC-C ELE-E/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9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2019 (ARC-C ELE-L/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22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2018  (ARC-C ELE-P/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9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régionales 2019 (ARC-C ELE-R/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1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liégeoise du Parti socialiste (ARC-I FED_L FED_L 3-90)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uvement des Jeunes Socialistes (73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25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s (ARC-P COO D001)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ls 1958 - 1961 - 1965 - 1968 (ARC-P MOT I-01)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du 11 avril 1954 (poll) ; Affaire "Van Belle" et
Incidents locaux / Fête à Aulichamps ; congrès des pensionnés socialistes octobre 1955 (ARC-P MOT I-02)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P.S.B. décembre 1958 (ARC-P MOT I-03)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P.S.B. décembre 1959 (ARC-P MOT I-04)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26 mars 1961 (ARC-P MOT I-05)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P.S.B. 16-17 décembre 1961 (ARC-P MOT I-06)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nsfert des six communes des Fourons à la province de Limbourg (ARC-P MOT I-07)]]>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ntien de l'ordre - grève; congrès du 2 mars 1963 (ARC-P MOT I-08)]]>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omis des socialistes; I) congrès du 13 juillet 1963 et 16-17 novembre1963 (ARC-P MOT I-09)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édération liégeoise des Jeunes Socialistes (et Jeunes Gardes Socialistes) (737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05]]>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omis des socialistes; II) fédération liégeoise et régionale du P.S.B., F.G.T.B. et Action Commune (ARC-P MOT I-10)]]>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ives (ARC-P PEE I)]]>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lisation de la Belgique (ARC-P TRU-F D001)]]>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diverses (ARC-P TRU-F D001-01)]]>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ancements des Régions et Communautés  (ARC-P TRU-F D001-02)]]>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presse  (ARC-P TRU-F D001-03)]]>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de référence  (ARC-P TRU-F D001-04)]]>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populaire wallon (ARC-P TRU-F D002)]]>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s de base, objectifs, idéologie  (ARC-P TRU-F D002-01)]]>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-verbaux Arrondissement, Cantonale, Conseil général, Comité fédéral  (ARC-P TRU-F D002-02)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, rapports, résolutions  (ARC-P TRU-F D002-03)]]>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ontière linguistique  (ARC-P TRU-F D002-04)]]>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urons  (ARC-P TRU-F D002-05)]]>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ses de position diverses à l’égard du MPW  (ARC-P TRU-F D002-06)]]>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sitionnement de 1963  (ARC-P TRU-F D002-07)]]>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ission culturelle  (ARC-P TRU-F D002-08)]]>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wallonne  (ARC-P TRU-F D002-09)]]>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– Rapport Sauvy  (ARC-P TRU-F D002-10)]]>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Larock-Van Elslande, opposition du MPW  (ARC-P TRU-F D002-11)]]>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sociales  (ARC-P TRU-F D002-12)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vénements de mai 68 à l'ULB (73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27]]>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sidérurgique maritime à Selzaete Sidémar  (ARC-P TRU-F D002-13)]]>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 « Combat »  (ARC-P TRU-F D002-14)]]>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(ARC-P TRU-F D003)]]>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itut Jules Destrée (ARC-P TRU-F D004)]]>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’Institut Jules Destrée en général  (ARC-P TRU-F D004-01 )]]>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 (ARC-P TRU-F D004-02)]]>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ion liégeoise de l’Institut Jules Destrée  (ARC-P TRU-F D004-03)]]>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identité wallonne  (ARC-P TRU-F D004-04)]]>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Liège (ARC-P TRU-F D005)]]>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du Grand Liège  (ARC-P TRU-F D005-01)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 "Jeunes Socialistes" (737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40]]>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ussions (ARC-P TRU-F D005-02)]]>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mpagnes électorales (ARC-P TRU-F D006)]]>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de 1976  (ARC-P TRU-F D006-01)]]>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77  (ARC-P TRU-F D006-02)]]>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78  (ARC-P TRU-F D006-03)]]>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internes au PS  (ARC-P TRU-F D006-04)]]>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81 et internes au PS  (ARC-P TRU-F D006-05)]]></a:t>
            </a:r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82 et internes au PS  (ARC-P TRU-F D006-06)]]></a:t>
            </a:r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uropéennes 1984 et internes au PS  (ARC-P TRU-F D006-07)]]></a:t>
            </a: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85  (ARC-P TRU-F D006-08)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, dossiers thématiques et rapports de congrès (737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5:05:49]]></a:t>
            </a:r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87  (ARC-P TRU-F D006-09)]]></a:t>
            </a:r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de 1988  (ARC-P TRU-F D006-10)]]></a:t>
            </a:r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91  (ARC-P TRU-F D006-11)]]></a:t>
            </a:r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ux parlementaires (ARC-P TRU-F D007)]]></a:t>
            </a:r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de Sénatrice  (ARC-P TRU-F D007-01)]]></a:t>
            </a:r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laration du Gouvernement Martens VI  (ARC-P TRU-F D007-02)]]></a:t>
            </a:r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fort de paracommandos à la Gendarmerie  (ARC-P TRU-F D007-03)]]></a:t>
            </a:r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mination d’un criminel de guerre dans les ordres nationaux  (ARC-P TRU-F D007-05)]]></a:t>
            </a:r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rée du stage d’attente des jeunes diplômés  (ARC-P TRU-F D007-06)]]></a:t>
            </a:r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emnités de réparation aux victimes du séisme survenu à Liège le 8 novembre 1983 (ARC-P TRU-F D007-07)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TT (ARC-P TRU-F D007-08)]]></a:t>
            </a:r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rétariat d’Etat à l’Emancipation sociale  (ARC-P TRU-F D007-09)]]></a:t>
            </a:r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au foyer  (ARC-P TRU-F D007-4)]]></a:t>
            </a:r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sences pour maladie  (ARC-P TRU-F D007-10)]]></a:t>
            </a:r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turation de l’électricité  (ARC-P TRU-F D007-11)]]></a:t>
            </a:r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n-grévistes  (ARC-P TRU-F D007-12)]]></a:t>
            </a:r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ission condition féminine  (ARC-P TRU-F D007-13)]]></a:t>
            </a:r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s (ARC-P TRU-F D007-14)]]></a:t>
            </a:r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s (ARC-P TRU-F D007-15)]]></a:t>
            </a:r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yages (ARC-P TRU-F D00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61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ARC-P TRU-F D009)]]></a:t>
            </a:r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Truffaut-Delbrouck (ARC-P TRU-F D010)]]></a:t>
            </a:r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ndes d'aide et soutiens (ARC-P TRU-F D011)]]></a:t>
            </a:r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wallonne (ARC-P YER I)]]></a:t>
            </a:r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ège Exécutif (ARC-P YER I-1/1-14)]]></a:t>
            </a:r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Wallonne - Liège (ARC-P YER I-1/15-39)]]></a:t>
            </a:r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tion générale (ARC-P YER I-1/40-87)]]></a:t>
            </a:r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égation Permanente: convocations, procès-verbaux, résolutions, divers. (ARC-P YER I-1/88- 173)]]></a:t>
            </a:r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Mouvements Wallons  (ARC-P YER I-1/174-210)]]></a:t>
            </a:r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ub politique + Fourons et Wallonie Région d'Europe + Mouvement Wallons (ARC- P YER II)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administrative générale (787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1:06:20]]>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ub politique (ARC- P YER II-2/1 - 19)]]></a:t>
            </a:r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, Région d'Europe: 1986 - 1987 (ARC- P YER II-2/20-43)]]></a:t>
            </a:r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Wallons II (ARC- P YER II-2/44-55)]]></a:t>
            </a:r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.S.B.L. Wallonie-Fourons  (ARC- P YER II-2/56)]]></a:t>
            </a:r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ONS  (ARC- P YER II-2/57-142)]]></a:t>
            </a:r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W + C.E.R.W + C.E.S.R.W (ARC-P YER III)]]></a:t>
            </a:r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Economique Wallon et C.E.S.R.W (ARC-P YER III-3/1-52)]]></a:t>
            </a:r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W.: Commission n°2: politique économique régionale  (ARC-P YER III-3/53-74)]]></a:t>
            </a:r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S.R.W. : Commission Questions Institutionnelles  (ARC-P YER III-3/75 - 91)]]></a:t>
            </a:r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Economique et Social de la Région Wallonne: Commission Question Institutionnelles I (ARC-P YER III-3/92-139)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tudes et activité professionelle d'Alphonse Peigneux (79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18]]></a:t>
            </a:r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Métropole - un Aéroport  (ARC-P YER III-3/140-142)]]></a:t>
            </a:r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Economique Régional pour la Wallonnie I (ARC-P YER III-4/143-220)]]></a:t>
            </a:r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R.W : Opérationnel et Projets I (ARC-P YER III-5/221-288)]]></a:t>
            </a:r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R.W : Opérationnel et projets II (ARC-P YER III-5/289-343)]]></a:t>
            </a:r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R.W. : Opérationnel et Projet III (ARC-P YER III-6/344-404)]]></a:t>
            </a:r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R.W. Opérationnel et Projets IV (ARC-P YER III-6/405-425)]]></a:t>
            </a:r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ment provincial liégeois du conseil Economique wallon: conseil d'administration - courrier I (ARC-P YER III-7/426-487)]]></a:t>
            </a:r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ment provincial liégeois du Conseil économique wallon : notes - lettres d’accompagnement - Conseil d'administration  (ARC-P YER III-7/488-593)]]></a:t>
            </a:r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ment provincial liégeois du C.E.W: notes et lettres d'accompagnement - conseil d'administration II (ARC-P YER III-7/594-657)]]></a:t>
            </a:r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ment provincial liégeois du conseil Economique wallon: convocation- procès-verbaux et résolutions-conseil d'administration I (ARC-P YER III-8/658-774)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utres activités extraprofessionelles d'Alphonse Peigneux (79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56]]></a:t>
            </a:r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P.L.I: conseil d'administration - convocation- communiqué- procès-verbaux et lettres d'excuse II (ARC-P YER III-8/775-859)]]></a:t>
            </a:r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P.L.I : conseil d'administration-convocations-communiqués-procès-verbaux et lettres d'excuses III (ARC-P YER III-9/860-921)]]></a:t>
            </a:r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P.L.I : conseil d'administration - convocation - communiqués et lettres d’excuses IV  (ARC-P YER III-9/922-978)]]></a:t>
            </a:r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P.L.I : Conseil d'administration - convocations - procès-verbaux  - communiqués et lettres d'excuse V (ARC-P YER III-9/979-1061)]]></a:t>
            </a:r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P.L.I : Commission Enseignement et Formation (ARC-P YER III-10/1062-1088)]]></a:t>
            </a:r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de solidarité nationale (groupe de travail du C.E.P.L.I) (ARC-P YER III-10/1089-1138)]]></a:t>
            </a:r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P.L.I: Commission infrastructures et Transports (ARC-P YER III-10/1139-1151)]]></a:t>
            </a:r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P.L.I : journée économique et sociale du 22.04.72 (ARC-P YER III-10/1152-1160)]]></a:t>
            </a:r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Economique Régional pour la Wallonie II (ARC-P YER III-11/1161-1230)]]></a:t>
            </a:r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Economique Régional pour la Wallonie III (ARC-P YER III-11/1231-1261)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91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04]]></a:t>
            </a:r>
          </a:p>
        </p:txBody>
      </p:sp>
    </p:spTree>
  </p:cSld>
  <p:clrMapOvr>
    <a:masterClrMapping/>
  </p:clrMapOvr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/Namur + Interrégionale et FGTB Liège-Verviers-Luxembourg (ARC-P YER IV)]]></a:t>
            </a:r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/Namur - FGTB Liège-Verviers-Luxembourg (ARC-P YER IV-1/12-77)]]></a:t>
            </a:r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BT Hainaut-Namur + FGTB Liège-Verviers-Luxembourg  (ARC-P YER IV-12/1-77)]]></a:t>
            </a:r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/Liège + Interrégionale et FGTB Liège-Verviers-Luxembourg (ARC-P YER V)]]></a:t>
            </a:r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.G.T.B Hainaut/Namur + Interrégionale et F.G.T.B Wallonne  (ARC-P YER V-12/1-115)]]></a:t>
            </a:r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-Liège : convocations- PV - résolutions-notes de séances I (ARC-P YER V-12/1-115)]]></a:t>
            </a:r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.G.T.B Hainaut-Liège : convocations PV résolutions-notes de séances I (ARC-P YER V-12/1-115)]]></a:t>
            </a:r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-Liège: convocations - PV - résolutions-notes de séances II (ARC-P YER V-12/116-241)]]></a:t>
            </a:r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.G.T.B Hainaut-Liège : convocations P.V - résolutions-notes de séances II (ARC-P YER V-12/116-241)]]></a:t>
            </a:r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-Liège: notes et Divers II (ARC-P YER V-13/242-304)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ctions promotionnelles (791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39]]></a:t>
            </a:r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-Liège: notes et Divers III (ARC-P YER V-13/305-451)]]></a:t>
            </a:r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(ARC-P YER VI)]]></a:t>
            </a:r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(ARC-P YER VI-1-22)]]></a:t>
            </a:r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(2) (ARC-P YER VI-15/23-34)]]></a:t>
            </a:r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irs (sport) (ARC-P YER VI-15/35-63)]]></a:t>
            </a:r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irs (ARC-P YER VI-15/64-71)]]></a:t>
            </a:r>
          </a:p>
        </p:txBody>
      </p:sp>
    </p:spTree>
  </p:cSld>
  <p:clrMapOvr>
    <a:masterClrMapping/>
  </p:clrMapOvr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: les amis de la Télé-radio Liège (ARC-P YER VI-15/72-105)]]></a:t>
            </a:r>
          </a:p>
        </p:txBody>
      </p:sp>
    </p:spTree>
  </p:cSld>
  <p:clrMapOvr>
    <a:masterClrMapping/>
  </p:clrMapOvr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 R.T.A ; R.T.L (ARC-P YER VI-15/106-148)]]></a:t>
            </a:r>
          </a:p>
        </p:txBody>
      </p:sp>
    </p:spTree>
  </p:cSld>
  <p:clrMapOvr>
    <a:masterClrMapping/>
  </p:clrMapOvr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 de travail syndicats et Culture  (ARC-P YER VI-15/149-161)]]></a:t>
            </a:r>
          </a:p>
        </p:txBody>
      </p:sp>
    </p:spTree>
  </p:cSld>
  <p:clrMapOvr>
    <a:masterClrMapping/>
  </p:clrMapOvr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(ARC-P YER VI-15/162-275)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euvres d'Education Physique de Waremme (79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5:06:51]]></a:t>
            </a:r>
          </a:p>
        </p:txBody>
      </p:sp>
    </p:spTree>
  </p:cSld>
  <p:clrMapOvr>
    <a:masterClrMapping/>
  </p:clrMapOvr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ôle Ouvrier (ARC-P YER VII)]]></a:t>
            </a:r>
          </a:p>
        </p:txBody>
      </p:sp>
    </p:spTree>
  </p:cSld>
  <p:clrMapOvr>
    <a:masterClrMapping/>
  </p:clrMapOvr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ôle Ouvrier I (ARC-P YER VII-17/1-87)]]></a:t>
            </a:r>
          </a:p>
        </p:txBody>
      </p:sp>
    </p:spTree>
  </p:cSld>
  <p:clrMapOvr>
    <a:masterClrMapping/>
  </p:clrMapOvr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ôle ouvrier: brochures  (ARC-P YER VII-18/88-109)]]></a:t>
            </a:r>
          </a:p>
        </p:txBody>
      </p:sp>
    </p:spTree>
  </p:cSld>
  <p:clrMapOvr>
    <a:masterClrMapping/>
  </p:clrMapOvr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ôle ouvrier II (ARC-P YER VII-19/110-173)]]></a:t>
            </a:r>
          </a:p>
        </p:txBody>
      </p:sp>
    </p:spTree>
  </p:cSld>
  <p:clrMapOvr>
    <a:masterClrMapping/>
  </p:clrMapOvr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  (ARC-P YER VIII)]]></a:t>
            </a:r>
          </a:p>
        </p:txBody>
      </p:sp>
    </p:spTree>
  </p:cSld>
  <p:clrMapOvr>
    <a:masterClrMapping/>
  </p:clrMapOvr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 y compris S.D.R; document I (ARC-P YER VIII-20/1-70)]]></a:t>
            </a:r>
          </a:p>
        </p:txBody>
      </p:sp>
    </p:spTree>
  </p:cSld>
  <p:clrMapOvr>
    <a:masterClrMapping/>
  </p:clrMapOvr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 (y compris S.D.R documents II) (ARC-P YER VIII-20/71-112)]]></a:t>
            </a:r>
          </a:p>
        </p:txBody>
      </p:sp>
    </p:spTree>
  </p:cSld>
  <p:clrMapOvr>
    <a:masterClrMapping/>
  </p:clrMapOvr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 (y compris S.D.R) : Divers III (ARC-P YER VIII-21/113-190)]]></a:t>
            </a:r>
          </a:p>
        </p:txBody>
      </p:sp>
    </p:spTree>
  </p:cSld>
  <p:clrMapOvr>
    <a:masterClrMapping/>
  </p:clrMapOvr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égionalisation  (ARC-P YER VIII-22/191-197)]]></a:t>
            </a:r>
          </a:p>
        </p:txBody>
      </p:sp>
    </p:spTree>
  </p:cSld>
  <p:clrMapOvr>
    <a:masterClrMapping/>
  </p:clrMapOvr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  (ARC-P YER VIII-22/198-209)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étitions et exercices (792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5:06:58]]></a:t>
            </a:r>
          </a:p>
        </p:txBody>
      </p:sp>
    </p:spTree>
  </p:cSld>
  <p:clrMapOvr>
    <a:masterClrMapping/>
  </p:clrMapOvr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: lois d'août 1980 (ARC-P YER VIII-22/210-214)]]></a:t>
            </a:r>
          </a:p>
        </p:txBody>
      </p:sp>
    </p:spTree>
  </p:cSld>
  <p:clrMapOvr>
    <a:masterClrMapping/>
  </p:clrMapOvr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 définitive : 1980 (ARC-P YER VIII-22/215-222)]]></a:t>
            </a:r>
          </a:p>
        </p:txBody>
      </p:sp>
    </p:spTree>
  </p:cSld>
  <p:clrMapOvr>
    <a:masterClrMapping/>
  </p:clrMapOvr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 : 1980 (ARC-P YER VIII-22/223)]]></a:t>
            </a:r>
          </a:p>
        </p:txBody>
      </p:sp>
    </p:spTree>
  </p:cSld>
  <p:clrMapOvr>
    <a:masterClrMapping/>
  </p:clrMapOvr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 : régularisation  (ARC-P YER VIII-23/224-234)]]></a:t>
            </a:r>
          </a:p>
        </p:txBody>
      </p:sp>
    </p:spTree>
  </p:cSld>
  <p:clrMapOvr>
    <a:masterClrMapping/>
  </p:clrMapOvr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 : documents divers (ARC-P YER VIII-23/235-273)]]></a:t>
            </a:r>
          </a:p>
        </p:txBody>
      </p:sp>
    </p:spTree>
  </p:cSld>
  <p:clrMapOvr>
    <a:masterClrMapping/>
  </p:clrMapOvr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: article 107 quater I (ARC-P YER VIII-24/274-373)]]></a:t>
            </a:r>
          </a:p>
        </p:txBody>
      </p:sp>
    </p:spTree>
  </p:cSld>
  <p:clrMapOvr>
    <a:masterClrMapping/>
  </p:clrMapOvr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: article 107 quater II:  (ARC-P YER VIII-25/374-410)]]></a:t>
            </a:r>
          </a:p>
        </p:txBody>
      </p:sp>
    </p:spTree>
  </p:cSld>
  <p:clrMapOvr>
    <a:masterClrMapping/>
  </p:clrMapOvr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: article 107 quater III (ARC-P YER VIII-26/411-450)]]></a:t>
            </a:r>
          </a:p>
        </p:txBody>
      </p:sp>
    </p:spTree>
  </p:cSld>
  <p:clrMapOvr>
    <a:masterClrMapping/>
  </p:clrMapOvr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107 quater"  (ARC-P YER VIII-26/451-462)]]></a:t>
            </a:r>
          </a:p>
        </p:txBody>
      </p:sp>
    </p:spTree>
  </p:cSld>
  <p:clrMapOvr>
    <a:masterClrMapping/>
  </p:clrMapOvr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107 quater: décentralisation économique" (ARC-P YER VIII-26/463-465)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gue Nationale des Coopératrices (101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3:09:49]]></a:t>
            </a:r>
          </a:p>
        </p:txBody>
      </p:sp>
    </p:spTree>
  </p:cSld>
  <p:clrMapOvr>
    <a:masterClrMapping/>
  </p:clrMapOvr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107 quater" (ARC-P YER VIII-26/466-472)]]></a:t>
            </a:r>
          </a:p>
        </p:txBody>
      </p:sp>
    </p:spTree>
  </p:cSld>
  <p:clrMapOvr>
    <a:masterClrMapping/>
  </p:clrMapOvr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107 quater" (ARC-P YER VIII-26/473-482)]]></a:t>
            </a:r>
          </a:p>
        </p:txBody>
      </p:sp>
    </p:spTree>
  </p:cSld>
  <p:clrMapOvr>
    <a:masterClrMapping/>
  </p:clrMapOvr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107 quater" (ARC-P YER VIII-26/483-485)]]></a:t>
            </a:r>
          </a:p>
        </p:txBody>
      </p:sp>
    </p:spTree>
  </p:cSld>
  <p:clrMapOvr>
    <a:masterClrMapping/>
  </p:clrMapOvr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Décentralisation (fédérations de communes et fusions de communes) I" (ARC-P YER VIII-27/486-515)]]></a:t>
            </a:r>
          </a:p>
        </p:txBody>
      </p:sp>
    </p:spTree>
  </p:cSld>
  <p:clrMapOvr>
    <a:masterClrMapping/>
  </p:clrMapOvr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Fusions de communes: fédérations de commune II" (ARC-P YER VIII-27/516-531)]]></a:t>
            </a:r>
          </a:p>
        </p:txBody>
      </p:sp>
    </p:spTree>
  </p:cSld>
  <p:clrMapOvr>
    <a:masterClrMapping/>
  </p:clrMapOvr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Fondation André Renard: les institutions de la décentralisation économique et sociale" (ARC-P YER VIII-28/532-540)]]></a:t>
            </a:r>
          </a:p>
        </p:txBody>
      </p:sp>
    </p:spTree>
  </p:cSld>
  <p:clrMapOvr>
    <a:masterClrMapping/>
  </p:clrMapOvr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Régionalisation"  (ARC-P YER VIII-28/541)]]></a:t>
            </a:r>
          </a:p>
        </p:txBody>
      </p:sp>
    </p:spTree>
  </p:cSld>
  <p:clrMapOvr>
    <a:masterClrMapping/>
  </p:clrMapOvr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Régionalisation : secteur nationaux"  (ARC-P YER VIII-28/542-564)]]></a:t>
            </a:r>
          </a:p>
        </p:txBody>
      </p:sp>
    </p:spTree>
  </p:cSld>
  <p:clrMapOvr>
    <a:masterClrMapping/>
  </p:clrMapOvr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Dossier du CRISP" (ARC-P YER VIII-29/565-589)]]></a:t>
            </a:r>
          </a:p>
        </p:txBody>
      </p:sp>
    </p:spTree>
  </p:cSld>
  <p:clrMapOvr>
    <a:masterClrMapping/>
  </p:clrMapOvr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Dossiers du CRISP" (ARC-P YER VIII-30/590-613)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(118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1 at 11:12:43]]></a:t>
            </a:r>
          </a:p>
        </p:txBody>
      </p:sp>
    </p:spTree>
  </p:cSld>
  <p:clrMapOvr>
    <a:masterClrMapping/>
  </p:clrMapOvr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verviétois avant 1918 (BE ALPHAS ARC-I FED-V 1-34)]]></a:t>
            </a:r>
          </a:p>
        </p:txBody>
      </p:sp>
    </p:spTree>
  </p:cSld>
  <p:clrMapOvr>
    <a:masterClrMapping/>
  </p:clrMapOvr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BE ALPHAS ARC-I FED-V 35-37)]]></a:t>
            </a:r>
          </a:p>
        </p:txBody>
      </p:sp>
    </p:spTree>
  </p:cSld>
  <p:clrMapOvr>
    <a:masterClrMapping/>
  </p:clrMapOvr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ances fédérales (1918-1990) (BE ALPHAS ARC-I FED-V 35-274)]]></a:t>
            </a:r>
          </a:p>
        </p:txBody>
      </p:sp>
    </p:spTree>
  </p:cSld>
  <p:clrMapOvr>
    <a:masterClrMapping/>
  </p:clrMapOvr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ances (BE ALPHAS ARC-I FED-V 38-47)]]></a:t>
            </a:r>
          </a:p>
        </p:txBody>
      </p:sp>
    </p:spTree>
  </p:cSld>
  <p:clrMapOvr>
    <a:masterClrMapping/>
  </p:clrMapOvr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BE ALPHAS ARC-I FED-V 48-55)]]></a:t>
            </a:r>
          </a:p>
        </p:txBody>
      </p:sp>
    </p:spTree>
  </p:cSld>
  <p:clrMapOvr>
    <a:masterClrMapping/>
  </p:clrMapOvr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rétaire fédéral (BE ALPHAS ARC-I FED-V 48-62)]]></a:t>
            </a:r>
          </a:p>
        </p:txBody>
      </p:sp>
    </p:spTree>
  </p:cSld>
  <p:clrMapOvr>
    <a:masterClrMapping/>
  </p:clrMapOvr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rculaires (BE ALPHAS ARC-I FED-V 56-)]]></a:t>
            </a:r>
          </a:p>
        </p:txBody>
      </p:sp>
    </p:spTree>
  </p:cSld>
  <p:clrMapOvr>
    <a:masterClrMapping/>
  </p:clrMapOvr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vers (BE ALPHAS ARC-I FED-V 57-62)]]></a:t>
            </a:r>
          </a:p>
        </p:txBody>
      </p:sp>
    </p:spTree>
  </p:cSld>
  <p:clrMapOvr>
    <a:masterClrMapping/>
  </p:clrMapOvr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reau  et conseil fédéraux avant la Seconde Guerre mondiale (BE ALPHAS ARC-I FED-V 63-65)]]></a:t>
            </a:r>
          </a:p>
        </p:txBody>
      </p:sp>
    </p:spTree>
  </p:cSld>
  <p:clrMapOvr>
    <a:masterClrMapping/>
  </p:clrMapOvr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fédéral (BE ALPHAS ARC-I FED-V 66-7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5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1er Mai (1180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1 at 11:12:42]]></a:t>
            </a:r>
          </a:p>
        </p:txBody>
      </p:sp>
    </p:spTree>
  </p:cSld>
  <p:clrMapOvr>
    <a:masterClrMapping/>
  </p:clrMapOvr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reau exécutif fédéral (BE ALPHAS ARC-I FED-V 73-107)]]></a:t>
            </a:r>
          </a:p>
        </p:txBody>
      </p:sp>
    </p:spTree>
  </p:cSld>
  <p:clrMapOvr>
    <a:masterClrMapping/>
  </p:clrMapOvr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 fédéral (BE ALPHAS ARC-I FED-V 108-121)]]></a:t>
            </a:r>
          </a:p>
        </p:txBody>
      </p:sp>
    </p:spTree>
  </p:cSld>
  <p:clrMapOvr>
    <a:masterClrMapping/>
  </p:clrMapOvr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fédéral (BE ALPHAS ARC-I FED-V 122-131)]]></a:t>
            </a:r>
          </a:p>
        </p:txBody>
      </p:sp>
    </p:spTree>
  </p:cSld>
  <p:clrMapOvr>
    <a:masterClrMapping/>
  </p:clrMapOvr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'arrondissement de Verviers (BE ALPHAS ARC-I FED-V 132-145)]]></a:t>
            </a:r>
          </a:p>
        </p:txBody>
      </p:sp>
    </p:spTree>
  </p:cSld>
  <p:clrMapOvr>
    <a:masterClrMapping/>
  </p:clrMapOvr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issions (BE ALPHAS ARC-I FED-V 146-156)]]></a:t>
            </a:r>
          </a:p>
        </p:txBody>
      </p:sp>
    </p:spTree>
  </p:cSld>
  <p:clrMapOvr>
    <a:masterClrMapping/>
  </p:clrMapOvr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ffiliés (BE ALPHAS ARC-I FED-V 157-177)]]></a:t>
            </a:r>
          </a:p>
        </p:txBody>
      </p:sp>
    </p:spTree>
  </p:cSld>
  <p:clrMapOvr>
    <a:masterClrMapping/>
  </p:clrMapOvr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itants verviétois  (BE ALPHAS ARC-I FED-V 178-179)]]></a:t>
            </a:r>
          </a:p>
        </p:txBody>
      </p:sp>
    </p:spTree>
  </p:cSld>
  <p:clrMapOvr>
    <a:masterClrMapping/>
  </p:clrMapOvr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s élus socialistes de l'arrondissement de Verviers (BE ALPHAS ARC-I FED-V 180-186)]]></a:t>
            </a:r>
          </a:p>
        </p:txBody>
      </p:sp>
    </p:spTree>
  </p:cSld>
  <p:clrMapOvr>
    <a:masterClrMapping/>
  </p:clrMapOvr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us (BE ALPHAS ARC-I FED-V 180-252)]]></a:t>
            </a:r>
          </a:p>
        </p:txBody>
      </p:sp>
    </p:spTree>
  </p:cSld>
  <p:clrMapOvr>
    <a:masterClrMapping/>
  </p:clrMapOvr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s élus socialistes de l'arrondissement et Fédération nationale (BE ALPHAS ARC-I FED-V 187-193)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 (1180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1 at 11:12:27]]></a:t>
            </a:r>
          </a:p>
        </p:txBody>
      </p:sp>
    </p:spTree>
  </p:cSld>
  <p:clrMapOvr>
    <a:masterClrMapping/>
  </p:clrMapOvr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s élus socialistes de l'arrondissement  (BE ALPHAS ARC-I FED-V 194-203)]]></a:t>
            </a:r>
          </a:p>
        </p:txBody>
      </p:sp>
    </p:spTree>
  </p:cSld>
  <p:clrMapOvr>
    <a:masterClrMapping/>
  </p:clrMapOvr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de la Fédération des élus socialistes  (BE ALPHAS ARC-I FED-V 204-220)]]></a:t>
            </a:r>
          </a:p>
        </p:txBody>
      </p:sp>
    </p:spTree>
  </p:cSld>
  <p:clrMapOvr>
    <a:masterClrMapping/>
  </p:clrMapOvr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riers personnels (BE ALPHAS ARC-I FED-V 221-246)]]></a:t>
            </a:r>
          </a:p>
        </p:txBody>
      </p:sp>
    </p:spTree>
  </p:cSld>
  <p:clrMapOvr>
    <a:masterClrMapping/>
  </p:clrMapOvr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ventions (BE ALPHAS ARC-I FED-V 247-252)]]></a:t>
            </a:r>
          </a:p>
        </p:txBody>
      </p:sp>
    </p:spTree>
  </p:cSld>
  <p:clrMapOvr>
    <a:masterClrMapping/>
  </p:clrMapOvr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res fédérations belges (BE ALPHAS ARC-I FED-V 253-254)]]></a:t>
            </a:r>
          </a:p>
        </p:txBody>
      </p:sp>
    </p:spTree>
  </p:cSld>
  <p:clrMapOvr>
    <a:masterClrMapping/>
  </p:clrMapOvr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avec les socialistes belges et étrangers (BE ALPHAS ARC-I FED-V 253-265)]]></a:t>
            </a:r>
          </a:p>
        </p:txBody>
      </p:sp>
    </p:spTree>
  </p:cSld>
  <p:clrMapOvr>
    <a:masterClrMapping/>
  </p:clrMapOvr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liégeoise (BE ALPHAS ARC-I FED-V 255-259)]]></a:t>
            </a:r>
          </a:p>
        </p:txBody>
      </p:sp>
    </p:spTree>
  </p:cSld>
  <p:clrMapOvr>
    <a:masterClrMapping/>
  </p:clrMapOvr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Huy-Waremme (BE ALPHAS ARC-I FED-V 260-)]]></a:t>
            </a:r>
          </a:p>
        </p:txBody>
      </p:sp>
    </p:spTree>
  </p:cSld>
  <p:clrMapOvr>
    <a:masterClrMapping/>
  </p:clrMapOvr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namuroise (BE ALPHAS ARC-I FED-V 261-)]]></a:t>
            </a:r>
          </a:p>
        </p:txBody>
      </p:sp>
    </p:spTree>
  </p:cSld>
  <p:clrMapOvr>
    <a:masterClrMapping/>
  </p:clrMapOvr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 Mons (BE ALPHAS ARC-I FED-V 262-)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ages - Dessins (11804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1 at 11:12:33]]></a:t>
            </a:r>
          </a:p>
        </p:txBody>
      </p:sp>
    </p:spTree>
  </p:cSld>
  <p:clrMapOvr>
    <a:masterClrMapping/>
  </p:clrMapOvr>
</p:sld>
</file>

<file path=ppt/slides/slide4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 Nivelles (BE ALPHAS ARC-I FED-V 263-)]]></a:t>
            </a:r>
          </a:p>
        </p:txBody>
      </p:sp>
    </p:spTree>
  </p:cSld>
  <p:clrMapOvr>
    <a:masterClrMapping/>
  </p:clrMapOvr>
</p:sld>
</file>

<file path=ppt/slides/slide4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étrangers (BE ALPHAS ARC-I FED-V 264-265)]]></a:t>
            </a:r>
          </a:p>
        </p:txBody>
      </p:sp>
    </p:spTree>
  </p:cSld>
  <p:clrMapOvr>
    <a:masterClrMapping/>
  </p:clrMapOvr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vers (BE ALPHAS ARC-I FED-V 266-274)]]></a:t>
            </a:r>
          </a:p>
        </p:txBody>
      </p:sp>
    </p:spTree>
  </p:cSld>
  <p:clrMapOvr>
    <a:masterClrMapping/>
  </p:clrMapOvr>
</p:sld>
</file>

<file path=ppt/slides/slide4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BE ALPHAS ARC-I FED-V 275-392)]]></a:t>
            </a:r>
          </a:p>
        </p:txBody>
      </p:sp>
    </p:spTree>
  </p:cSld>
  <p:clrMapOvr>
    <a:masterClrMapping/>
  </p:clrMapOvr>
</p:sld>
</file>

<file path=ppt/slides/slide4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s et circulaires (BE ALPHAS ARC-I FED-V 275-441)]]></a:t>
            </a:r>
          </a:p>
        </p:txBody>
      </p:sp>
    </p:spTree>
  </p:cSld>
  <p:clrMapOvr>
    <a:masterClrMapping/>
  </p:clrMapOvr>
</p:sld>
</file>

<file path=ppt/slides/slide4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ances locales (BE ALPHAS ARC-I FED-V 275-446)]]></a:t>
            </a:r>
          </a:p>
        </p:txBody>
      </p:sp>
    </p:spTree>
  </p:cSld>
  <p:clrMapOvr>
    <a:masterClrMapping/>
  </p:clrMapOvr>
</p:sld>
</file>

<file path=ppt/slides/slide4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relative aux élections communales (BE ALPHAS ARC-I FED-V 393-415)]]></a:t>
            </a:r>
          </a:p>
        </p:txBody>
      </p:sp>
    </p:spTree>
  </p:cSld>
  <p:clrMapOvr>
    <a:masterClrMapping/>
  </p:clrMapOvr>
</p:sld>
</file>

<file path=ppt/slides/slide4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rculaires et périodiques (BE ALPHAS ARC-I FED-V 416-441)]]></a:t>
            </a:r>
          </a:p>
        </p:txBody>
      </p:sp>
    </p:spTree>
  </p:cSld>
  <p:clrMapOvr>
    <a:masterClrMapping/>
  </p:clrMapOvr>
</p:sld>
</file>

<file path=ppt/slides/slide4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Cornesse (BE ALPHAS ARC-I FED-V 442-443)]]></a:t>
            </a:r>
          </a:p>
        </p:txBody>
      </p:sp>
    </p:spTree>
  </p:cSld>
  <p:clrMapOvr>
    <a:masterClrMapping/>
  </p:clrMapOvr>
</p:sld>
</file>

<file path=ppt/slides/slide4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Verviers (BE ALPHAS ARC-I FED-V 444-446)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2010 (1243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1 at 3:12:28]]></a:t>
            </a:r>
          </a:p>
        </p:txBody>
      </p:sp>
    </p:spTree>
  </p:cSld>
  <p:clrMapOvr>
    <a:masterClrMapping/>
  </p:clrMapOvr>
</p:sld>
</file>

<file path=ppt/slides/slide4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reau national (BE ALPHAS ARC-I FED-V 447-476)]]></a:t>
            </a:r>
          </a:p>
        </p:txBody>
      </p:sp>
    </p:spTree>
  </p:cSld>
  <p:clrMapOvr>
    <a:masterClrMapping/>
  </p:clrMapOvr>
</p:sld>
</file>

<file path=ppt/slides/slide4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ances nationales (BE ALPHAS ARC-I FED-V 447-582)]]></a:t>
            </a:r>
          </a:p>
        </p:txBody>
      </p:sp>
    </p:spTree>
  </p:cSld>
  <p:clrMapOvr>
    <a:masterClrMapping/>
  </p:clrMapOvr>
</p:sld>
</file>

<file path=ppt/slides/slide4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rétariat national (BE ALPHAS ARC-I FED-V 477-497)]]></a:t>
            </a:r>
          </a:p>
        </p:txBody>
      </p:sp>
    </p:spTree>
  </p:cSld>
  <p:clrMapOvr>
    <a:masterClrMapping/>
  </p:clrMapOvr>
</p:sld>
</file>

<file path=ppt/slides/slide4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(BE ALPHAS ARC-I FED-V 498-554)]]></a:t>
            </a:r>
          </a:p>
        </p:txBody>
      </p:sp>
    </p:spTree>
  </p:cSld>
  <p:clrMapOvr>
    <a:masterClrMapping/>
  </p:clrMapOvr>
</p:sld>
</file>

<file path=ppt/slides/slide4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générale (BE ALPHAS ARC-I FED-V 555-582)]]></a:t>
            </a:r>
          </a:p>
        </p:txBody>
      </p:sp>
    </p:spTree>
  </p:cSld>
  <p:clrMapOvr>
    <a:masterClrMapping/>
  </p:clrMapOvr>
</p:sld>
</file>

<file path=ppt/slides/slide4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 régional d'Action commune (BE ALPHAS ARC-I FED-V 583-592)]]></a:t>
            </a:r>
          </a:p>
        </p:txBody>
      </p:sp>
    </p:spTree>
  </p:cSld>
  <p:clrMapOvr>
    <a:masterClrMapping/>
  </p:clrMapOvr>
</p:sld>
</file>

<file path=ppt/slides/slide4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commune (BE ALPHAS ARC-I FED-V 583-653)]]></a:t>
            </a:r>
          </a:p>
        </p:txBody>
      </p:sp>
    </p:spTree>
  </p:cSld>
  <p:clrMapOvr>
    <a:masterClrMapping/>
  </p:clrMapOvr>
</p:sld>
</file>

<file path=ppt/slides/slide4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GTB (BE ALPHAS ARC-I FED-V 593-608)]]></a:t>
            </a:r>
          </a:p>
        </p:txBody>
      </p:sp>
    </p:spTree>
  </p:cSld>
  <p:clrMapOvr>
    <a:masterClrMapping/>
  </p:clrMapOvr>
</p:sld>
</file>

<file path=ppt/slides/slide4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ts (BE ALPHAS ARC-I FED-V 593-621)]]></a:t>
            </a:r>
          </a:p>
        </p:txBody>
      </p:sp>
    </p:spTree>
  </p:cSld>
  <p:clrMapOvr>
    <a:masterClrMapping/>
  </p:clrMapOvr>
</p:sld>
</file>

<file path=ppt/slides/slide4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GSP et autres syndicats (BE ALPHAS ARC-I FED-V 609-621)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urs (127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4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ves et mutualités (BE ALPHAS ARC-I FED-V 622-653)]]></a:t>
            </a:r>
          </a:p>
        </p:txBody>
      </p:sp>
    </p:spTree>
  </p:cSld>
  <p:clrMapOvr>
    <a:masterClrMapping/>
  </p:clrMapOvr>
</p:sld>
</file>

<file path=ppt/slides/slide4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istance publique (BE ALPHAS ARC-I FED-V 654-670)]]></a:t>
            </a:r>
          </a:p>
        </p:txBody>
      </p:sp>
    </p:spTree>
  </p:cSld>
  <p:clrMapOvr>
    <a:masterClrMapping/>
  </p:clrMapOvr>
</p:sld>
</file>

<file path=ppt/slides/slide4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sociale (BE ALPHAS ARC-I FED-V 654-692)]]></a:t>
            </a:r>
          </a:p>
        </p:txBody>
      </p:sp>
    </p:spTree>
  </p:cSld>
  <p:clrMapOvr>
    <a:masterClrMapping/>
  </p:clrMapOvr>
</p:sld>
</file>

<file path=ppt/slides/slide4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traités par la Fédération verviétoise (BE ALPHAS ARC-I FED-V 654-1115)]]></a:t>
            </a:r>
          </a:p>
        </p:txBody>
      </p:sp>
    </p:spTree>
  </p:cSld>
  <p:clrMapOvr>
    <a:masterClrMapping/>
  </p:clrMapOvr>
</p:sld>
</file>

<file path=ppt/slides/slide4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Œuvres sociales (BE ALPHAS ARC-I FED-V 671-681)]]></a:t>
            </a:r>
          </a:p>
        </p:txBody>
      </p:sp>
    </p:spTree>
  </p:cSld>
  <p:clrMapOvr>
    <a:masterClrMapping/>
  </p:clrMapOvr>
</p:sld>
</file>

<file path=ppt/slides/slide4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gement (BE ALPHAS ARC-I FED-V 682-687)]]></a:t>
            </a:r>
          </a:p>
        </p:txBody>
      </p:sp>
    </p:spTree>
  </p:cSld>
  <p:clrMapOvr>
    <a:masterClrMapping/>
  </p:clrMapOvr>
</p:sld>
</file>

<file path=ppt/slides/slide4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et Seconde Guerre mondiale (BE ALPHAS ARC-I FED-V 688-692)]]></a:t>
            </a:r>
          </a:p>
        </p:txBody>
      </p:sp>
    </p:spTree>
  </p:cSld>
  <p:clrMapOvr>
    <a:masterClrMapping/>
  </p:clrMapOvr>
</p:sld>
</file>

<file path=ppt/slides/slide4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PLI (BE ALPHAS ARC-I FED-V 693-699)]]></a:t>
            </a:r>
          </a:p>
        </p:txBody>
      </p:sp>
    </p:spTree>
  </p:cSld>
  <p:clrMapOvr>
    <a:masterClrMapping/>
  </p:clrMapOvr>
</p:sld>
</file>

<file path=ppt/slides/slide4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régionale (BE ALPHAS ARC-I FED-V 693-772)]]></a:t>
            </a:r>
          </a:p>
        </p:txBody>
      </p:sp>
    </p:spTree>
  </p:cSld>
  <p:clrMapOvr>
    <a:masterClrMapping/>
  </p:clrMapOvr>
</p:sld>
</file>

<file path=ppt/slides/slide4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itutions régionales wallonnes (BE ALPHAS ARC-I FED-V 700-712)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4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tuation économique régionale (BE ALPHAS ARC-I FED-V 713-749)]]></a:t>
            </a:r>
          </a:p>
        </p:txBody>
      </p:sp>
    </p:spTree>
  </p:cSld>
  <p:clrMapOvr>
    <a:masterClrMapping/>
  </p:clrMapOvr>
</p:sld>
</file>

<file path=ppt/slides/slide4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égionaux (BE ALPHAS ARC-I FED-V 713-772)]]></a:t>
            </a:r>
          </a:p>
        </p:txBody>
      </p:sp>
    </p:spTree>
  </p:cSld>
  <p:clrMapOvr>
    <a:masterClrMapping/>
  </p:clrMapOvr>
</p:sld>
</file>

<file path=ppt/slides/slide4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riculture (BE ALPHAS ARC-I FED-V 750-766)]]></a:t>
            </a:r>
          </a:p>
        </p:txBody>
      </p:sp>
    </p:spTree>
  </p:cSld>
  <p:clrMapOvr>
    <a:masterClrMapping/>
  </p:clrMapOvr>
</p:sld>
</file>

<file path=ppt/slides/slide4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plois (BE ALPHAS ARC-I FED-V 767-772)]]></a:t>
            </a:r>
          </a:p>
        </p:txBody>
      </p:sp>
    </p:spTree>
  </p:cSld>
  <p:clrMapOvr>
    <a:masterClrMapping/>
  </p:clrMapOvr>
</p:sld>
</file>

<file path=ppt/slides/slide4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ironnement (BE ALPHAS ARC-I FED-V 773-784)]]></a:t>
            </a:r>
          </a:p>
        </p:txBody>
      </p:sp>
    </p:spTree>
  </p:cSld>
  <p:clrMapOvr>
    <a:masterClrMapping/>
  </p:clrMapOvr>
</p:sld>
</file>

<file path=ppt/slides/slide4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ignement régional (BE ALPHAS ARC-I FED-V 785-810)]]></a:t>
            </a:r>
          </a:p>
        </p:txBody>
      </p:sp>
    </p:spTree>
  </p:cSld>
  <p:clrMapOvr>
    <a:masterClrMapping/>
  </p:clrMapOvr>
</p:sld>
</file>

<file path=ppt/slides/slide4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ignement (BE ALPHAS ARC-I FED-V 785-813)]]></a:t>
            </a:r>
          </a:p>
        </p:txBody>
      </p:sp>
    </p:spTree>
  </p:cSld>
  <p:clrMapOvr>
    <a:masterClrMapping/>
  </p:clrMapOvr>
</p:sld>
</file>

<file path=ppt/slides/slide4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 ouvrière supérieure (BE ALPHAS ARC-I FED-V 811-813)]]></a:t>
            </a:r>
          </a:p>
        </p:txBody>
      </p:sp>
    </p:spTree>
  </p:cSld>
  <p:clrMapOvr>
    <a:masterClrMapping/>
  </p:clrMapOvr>
</p:sld>
</file>

<file path=ppt/slides/slide4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lités (BE ALPHAS ARC-I FED-V 814-828)]]></a:t>
            </a:r>
          </a:p>
        </p:txBody>
      </p:sp>
    </p:spTree>
  </p:cSld>
  <p:clrMapOvr>
    <a:masterClrMapping/>
  </p:clrMapOvr>
</p:sld>
</file>

<file path=ppt/slides/slide4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es de l'arrondissement (BE ALPHAS ARC-I FED-V 814-866)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4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e de Theux (BE ALPHAS ARC-I FED-V 829-848)]]></a:t>
            </a:r>
          </a:p>
        </p:txBody>
      </p:sp>
    </p:spTree>
  </p:cSld>
  <p:clrMapOvr>
    <a:masterClrMapping/>
  </p:clrMapOvr>
</p:sld>
</file>

<file path=ppt/slides/slide4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e de Verviers (BE ALPHAS ARC-I FED-V 849-866)]]></a:t>
            </a:r>
          </a:p>
        </p:txBody>
      </p:sp>
    </p:spTree>
  </p:cSld>
  <p:clrMapOvr>
    <a:masterClrMapping/>
  </p:clrMapOvr>
</p:sld>
</file>

<file path=ppt/slides/slide4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(BE ALPHAS ARC-I FED-V 867-1025)]]></a:t>
            </a:r>
          </a:p>
        </p:txBody>
      </p:sp>
    </p:spTree>
  </p:cSld>
  <p:clrMapOvr>
    <a:masterClrMapping/>
  </p:clrMapOvr>
</p:sld>
</file>

<file path=ppt/slides/slide4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 royale (BE ALPHAS ARC-I FEDV 1026-1035)]]></a:t>
            </a:r>
          </a:p>
        </p:txBody>
      </p:sp>
    </p:spTree>
  </p:cSld>
  <p:clrMapOvr>
    <a:masterClrMapping/>
  </p:clrMapOvr>
</p:sld>
</file>

<file path=ppt/slides/slide4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e politique intérieure (BE ALPHAS ARC-I FEDV 1026-1102)]]></a:t>
            </a:r>
          </a:p>
        </p:txBody>
      </p:sp>
    </p:spTree>
  </p:cSld>
  <p:clrMapOvr>
    <a:masterClrMapping/>
  </p:clrMapOvr>
</p:sld>
</file>

<file path=ppt/slides/slide4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 wallonne (BE ALPHAS ARC-I FEDV 1036-1064)]]></a:t>
            </a:r>
          </a:p>
        </p:txBody>
      </p:sp>
    </p:spTree>
  </p:cSld>
  <p:clrMapOvr>
    <a:masterClrMapping/>
  </p:clrMapOvr>
</p:sld>
</file>

<file path=ppt/slides/slide4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ntons de l'Est (BE ALPHAS ARC-I FEDV 1065-1078)]]></a:t>
            </a:r>
          </a:p>
        </p:txBody>
      </p:sp>
    </p:spTree>
  </p:cSld>
  <p:clrMapOvr>
    <a:masterClrMapping/>
  </p:clrMapOvr>
</p:sld>
</file>

<file path=ppt/slides/slide4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sion de communes (BE ALPHAS ARC-I FEDV 1079-1091)]]></a:t>
            </a:r>
          </a:p>
        </p:txBody>
      </p:sp>
    </p:spTree>
  </p:cSld>
  <p:clrMapOvr>
    <a:masterClrMapping/>
  </p:clrMapOvr>
</p:sld>
</file>

<file path=ppt/slides/slide4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, communautarisation et divers (BE ALPHAS ARC-I FEDV 1092-1102)]]></a:t>
            </a:r>
          </a:p>
        </p:txBody>
      </p:sp>
    </p:spTree>
  </p:cSld>
  <p:clrMapOvr>
    <a:masterClrMapping/>
  </p:clrMapOvr>
</p:sld>
</file>

<file path=ppt/slides/slide4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pe (BE ALPHAS ARC-I FEDV 1103-1107)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4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aide internationale (BE ALPHAS ARC-I FEDV 1108-1115)]]></a:t>
            </a:r>
          </a:p>
        </p:txBody>
      </p:sp>
    </p:spTree>
  </p:cSld>
  <p:clrMapOvr>
    <a:masterClrMapping/>
  </p:clrMapOvr>
</p:sld>
</file>

<file path=ppt/slides/slide4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prévoyantes socialistes (BE ALPHAS ARC-IFED-V 1116-1120)]]></a:t>
            </a:r>
          </a:p>
        </p:txBody>
      </p:sp>
    </p:spTree>
  </p:cSld>
  <p:clrMapOvr>
    <a:masterClrMapping/>
  </p:clrMapOvr>
</p:sld>
</file>

<file path=ppt/slides/slide4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socialiste verviétois dans son action éducative et culturelle (BE ALPHAS ARC-IFED-V 1116-1468)]]></a:t>
            </a:r>
          </a:p>
        </p:txBody>
      </p:sp>
    </p:spTree>
  </p:cSld>
  <p:clrMapOvr>
    <a:masterClrMapping/>
  </p:clrMapOvr>
</p:sld>
</file>

<file path=ppt/slides/slide4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 gardes socialistes (BE ALPHAS ARC-IFED-V 1121-1125)]]></a:t>
            </a:r>
          </a:p>
        </p:txBody>
      </p:sp>
    </p:spTree>
  </p:cSld>
  <p:clrMapOvr>
    <a:masterClrMapping/>
  </p:clrMapOvr>
</p:sld>
</file>

<file path=ppt/slides/slide4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(BE ALPHAS ARC-IFED-V 1121-1159)]]></a:t>
            </a:r>
          </a:p>
        </p:txBody>
      </p:sp>
    </p:spTree>
  </p:cSld>
  <p:clrMapOvr>
    <a:masterClrMapping/>
  </p:clrMapOvr>
</p:sld>
</file>

<file path=ppt/slides/slide4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s socialistes (BE ALPHAS ARC-IFED-V 1126-1146)]]></a:t>
            </a:r>
          </a:p>
        </p:txBody>
      </p:sp>
    </p:spTree>
  </p:cSld>
  <p:clrMapOvr>
    <a:masterClrMapping/>
  </p:clrMapOvr>
</p:sld>
</file>

<file path=ppt/slides/slide4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cons rouges et Pionniers (BE ALPHAS ARC-IFED-V 1147-1152)]]></a:t>
            </a:r>
          </a:p>
        </p:txBody>
      </p:sp>
    </p:spTree>
  </p:cSld>
  <p:clrMapOvr>
    <a:masterClrMapping/>
  </p:clrMapOvr>
</p:sld>
</file>

<file path=ppt/slides/slide4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sons des jeunes (BE ALPHAS ARC-IFED-V 1153-1159)]]></a:t>
            </a:r>
          </a:p>
        </p:txBody>
      </p:sp>
    </p:spTree>
  </p:cSld>
  <p:clrMapOvr>
    <a:masterClrMapping/>
  </p:clrMapOvr>
</p:sld>
</file>

<file path=ppt/slides/slide4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EO (BE ALPHAS ARC-IFED-V 1160-1198)]]></a:t>
            </a:r>
          </a:p>
        </p:txBody>
      </p:sp>
    </p:spTree>
  </p:cSld>
  <p:clrMapOvr>
    <a:masterClrMapping/>
  </p:clrMapOvr>
</p:sld>
</file>

<file path=ppt/slides/slide4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ouvrière (BE ALPHAS ARC-IFED-V 1160-1255)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EO (BE ALPHAS ARC-IFED-V 1199-1206)]]></a:t>
            </a:r>
          </a:p>
        </p:txBody>
      </p:sp>
    </p:spTree>
  </p:cSld>
  <p:clrMapOvr>
    <a:masterClrMapping/>
  </p:clrMapOvr>
</p:sld>
</file>

<file path=ppt/slides/slide4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e d'éducation ouvrière (BE ALPHAS ARC-IFED-V 1207-1211)]]></a:t>
            </a:r>
          </a:p>
        </p:txBody>
      </p:sp>
    </p:spTree>
  </p:cSld>
  <p:clrMapOvr>
    <a:masterClrMapping/>
  </p:clrMapOvr>
</p:sld>
</file>

<file path=ppt/slides/slide4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 (BE ALPHAS ARC-IFED-V 1212-1224)]]></a:t>
            </a:r>
          </a:p>
        </p:txBody>
      </p:sp>
    </p:spTree>
  </p:cSld>
  <p:clrMapOvr>
    <a:masterClrMapping/>
  </p:clrMapOvr>
</p:sld>
</file>

<file path=ppt/slides/slide4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 régional (BE ALPHAS ARC-IFED-V 1225-1239)]]></a:t>
            </a:r>
          </a:p>
        </p:txBody>
      </p:sp>
    </p:spTree>
  </p:cSld>
  <p:clrMapOvr>
    <a:masterClrMapping/>
  </p:clrMapOvr>
</p:sld>
</file>

<file path=ppt/slides/slide4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 locaux (BE ALPHAS ARC-IFED-V 1240-1255)]]></a:t>
            </a:r>
          </a:p>
        </p:txBody>
      </p:sp>
    </p:spTree>
  </p:cSld>
  <p:clrMapOvr>
    <a:masterClrMapping/>
  </p:clrMapOvr>
</p:sld>
</file>

<file path=ppt/slides/slide4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ort ouvrier (BE ALPHAS ARC-IFED-V 1256-1262)]]></a:t>
            </a:r>
          </a:p>
        </p:txBody>
      </p:sp>
    </p:spTree>
  </p:cSld>
  <p:clrMapOvr>
    <a:masterClrMapping/>
  </p:clrMapOvr>
</p:sld>
</file>

<file path=ppt/slides/slide4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s culturelles et sportives (BE ALPHAS ARC-IFED-V 1256-1312)]]></a:t>
            </a:r>
          </a:p>
        </p:txBody>
      </p:sp>
    </p:spTree>
  </p:cSld>
  <p:clrMapOvr>
    <a:masterClrMapping/>
  </p:clrMapOvr>
</p:sld>
</file>

<file path=ppt/slides/slide4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réal (BE ALPHAS ARC-IFED-V 1263-1271)]]></a:t>
            </a:r>
          </a:p>
        </p:txBody>
      </p:sp>
    </p:spTree>
  </p:cSld>
  <p:clrMapOvr>
    <a:masterClrMapping/>
  </p:clrMapOvr>
</p:sld>
</file>

<file path=ppt/slides/slide4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bl  (BE ALPHAS ARC-IFED-V 1263-1285)]]></a:t>
            </a:r>
          </a:p>
        </p:txBody>
      </p:sp>
    </p:spTree>
  </p:cSld>
  <p:clrMapOvr>
    <a:masterClrMapping/>
  </p:clrMapOvr>
</p:sld>
</file>

<file path=ppt/slides/slide4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bl et association diverses (BE ALPHAS ARC-IFED-V 1272-1285)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4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touristique Les amis de la nature (BE ALPHAS ARC-IFED-V 1286-1306)]]></a:t>
            </a:r>
          </a:p>
        </p:txBody>
      </p:sp>
    </p:spTree>
  </p:cSld>
  <p:clrMapOvr>
    <a:masterClrMapping/>
  </p:clrMapOvr>
</p:sld>
</file>

<file path=ppt/slides/slide4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loisirs (BE ALPHAS ARC-IFED-V 1286-1312)]]></a:t>
            </a:r>
          </a:p>
        </p:txBody>
      </p:sp>
    </p:spTree>
  </p:cSld>
  <p:clrMapOvr>
    <a:masterClrMapping/>
  </p:clrMapOvr>
</p:sld>
</file>

<file path=ppt/slides/slide4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phéon (BE ALPHAS ARC-IFED-V 1307-1312)]]></a:t>
            </a:r>
          </a:p>
        </p:txBody>
      </p:sp>
    </p:spTree>
  </p:cSld>
  <p:clrMapOvr>
    <a:masterClrMapping/>
  </p:clrMapOvr>
</p:sld>
</file>

<file path=ppt/slides/slide4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nés (BE ALPHAS ARC-IFED-V 1313-1330)]]></a:t>
            </a:r>
          </a:p>
        </p:txBody>
      </p:sp>
    </p:spTree>
  </p:cSld>
  <p:clrMapOvr>
    <a:masterClrMapping/>
  </p:clrMapOvr>
</p:sld>
</file>

<file path=ppt/slides/slide4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nés et invalides du travail (BE ALPHAS ARC-IFED-V 1313-1370)]]></a:t>
            </a:r>
          </a:p>
        </p:txBody>
      </p:sp>
    </p:spTree>
  </p:cSld>
  <p:clrMapOvr>
    <a:masterClrMapping/>
  </p:clrMapOvr>
</p:sld>
</file>

<file path=ppt/slides/slide4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alides du travail (BE ALPHAS ARC-IFED-V 1331-1370)]]></a:t>
            </a:r>
          </a:p>
        </p:txBody>
      </p:sp>
    </p:spTree>
  </p:cSld>
  <p:clrMapOvr>
    <a:masterClrMapping/>
  </p:clrMapOvr>
</p:sld>
</file>

<file path=ppt/slides/slide4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emplaires de journaux (BE ALPHAS ARC-IFED-V 1371-1384)]]></a:t>
            </a:r>
          </a:p>
        </p:txBody>
      </p:sp>
    </p:spTree>
  </p:cSld>
  <p:clrMapOvr>
    <a:masterClrMapping/>
  </p:clrMapOvr>
</p:sld>
</file>

<file path=ppt/slides/slide4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sse socialiste (BE ALPHAS ARC-IFED-V 1371-1406)]]></a:t>
            </a:r>
          </a:p>
        </p:txBody>
      </p:sp>
    </p:spTree>
  </p:cSld>
  <p:clrMapOvr>
    <a:masterClrMapping/>
  </p:clrMapOvr>
</p:sld>
</file>

<file path=ppt/slides/slide4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sse régionale (BE ALPHAS ARC-IFED-V 1385-1393)]]></a:t>
            </a:r>
          </a:p>
        </p:txBody>
      </p:sp>
    </p:spTree>
  </p:cSld>
  <p:clrMapOvr>
    <a:masterClrMapping/>
  </p:clrMapOvr>
</p:sld>
</file>

<file path=ppt/slides/slide4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rminal (BE ALPHAS ARC-IFED-V 1394-1400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6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5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oix socialiste (BE ALPHAS ARC-IFED-V 1401-1406)]]></a:t>
            </a:r>
          </a:p>
        </p:txBody>
      </p:sp>
    </p:spTree>
  </p:cSld>
  <p:clrMapOvr>
    <a:masterClrMapping/>
  </p:clrMapOvr>
</p:sld>
</file>

<file path=ppt/slides/slide5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êtes du 1er Mai (BE ALPHAS ARC-IFED-V 1407-1439)]]></a:t>
            </a:r>
          </a:p>
        </p:txBody>
      </p:sp>
    </p:spTree>
  </p:cSld>
  <p:clrMapOvr>
    <a:masterClrMapping/>
  </p:clrMapOvr>
</p:sld>
</file>

<file path=ppt/slides/slide5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stivités (BE ALPHAS ARC-IFED-V 1407-1468)]]></a:t>
            </a:r>
          </a:p>
        </p:txBody>
      </p:sp>
    </p:spTree>
  </p:cSld>
  <p:clrMapOvr>
    <a:masterClrMapping/>
  </p:clrMapOvr>
</p:sld>
</file>

<file path=ppt/slides/slide5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êtes et manifestations diverses (BE ALPHAS ARC-IFED-V 1440-1455)]]></a:t>
            </a:r>
          </a:p>
        </p:txBody>
      </p:sp>
    </p:spTree>
  </p:cSld>
  <p:clrMapOvr>
    <a:masterClrMapping/>
  </p:clrMapOvr>
</p:sld>
</file>

<file path=ppt/slides/slide5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bolas et activités financières (BE ALPHAS ARC-IFED-V 1456-1468)]]></a:t>
            </a:r>
          </a:p>
        </p:txBody>
      </p:sp>
    </p:spTree>
  </p:cSld>
  <p:clrMapOvr>
    <a:masterClrMapping/>
  </p:clrMapOvr>
</p:sld>
</file>

<file path=ppt/slides/slide5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verviétois (BE ALPHAS ARC-IFED-V 1469-1474)]]></a:t>
            </a:r>
          </a:p>
        </p:txBody>
      </p:sp>
    </p:spTree>
  </p:cSld>
  <p:clrMapOvr>
    <a:masterClrMapping/>
  </p:clrMapOvr>
</p:sld>
</file>

<file path=ppt/slides/slide5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et périodiques (BE ALPHAS ARC-IFED-V 1469-1567)]]></a:t>
            </a:r>
          </a:p>
        </p:txBody>
      </p:sp>
    </p:spTree>
  </p:cSld>
  <p:clrMapOvr>
    <a:masterClrMapping/>
  </p:clrMapOvr>
</p:sld>
</file>

<file path=ppt/slides/slide5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belge (BE ALPHAS ARC-IFED-V 1475-1482)]]></a:t>
            </a:r>
          </a:p>
        </p:txBody>
      </p:sp>
    </p:spTree>
  </p:cSld>
  <p:clrMapOvr>
    <a:masterClrMapping/>
  </p:clrMapOvr>
</p:sld>
</file>

<file path=ppt/slides/slide5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is de la nature (BE ALPHAS ARC-IFED-V 1483-1487)]]></a:t>
            </a:r>
          </a:p>
        </p:txBody>
      </p:sp>
    </p:spTree>
  </p:cSld>
  <p:clrMapOvr>
    <a:masterClrMapping/>
  </p:clrMapOvr>
</p:sld>
</file>

<file path=ppt/slides/slide5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belge pour le progrès social (BE ALPHAS ARC-IFED-V 1488-)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5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du capital et du travail (BE ALPHAS ARC-IFED-V 1489-)]]></a:t>
            </a:r>
          </a:p>
        </p:txBody>
      </p:sp>
    </p:spTree>
  </p:cSld>
  <p:clrMapOvr>
    <a:masterClrMapping/>
  </p:clrMapOvr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économique wallon (BE ALPHAS ARC-IFED-V 1490-1491)]]></a:t>
            </a:r>
          </a:p>
        </p:txBody>
      </p:sp>
    </p:spTree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GER (BE ALPHAS ARC-IFED-V 1492-)]]></a:t>
            </a:r>
          </a:p>
        </p:txBody>
      </p:sp>
    </p:spTree>
  </p:cSld>
  <p:clrMapOvr>
    <a:masterClrMapping/>
  </p:clrMapOvr>
</p:sld>
</file>

<file path=ppt/slides/slide5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O (BE ALPHAS ARC-IFED-V 1493-1499)]]></a:t>
            </a:r>
          </a:p>
        </p:txBody>
      </p:sp>
    </p:spTree>
  </p:cSld>
  <p:clrMapOvr>
    <a:masterClrMapping/>
  </p:clrMapOvr>
</p:sld>
</file>

<file path=ppt/slides/slide5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'études et de documentation sociales (BE ALPHAS ARC-IFED-V 1500-1501)]]></a:t>
            </a:r>
          </a:p>
        </p:txBody>
      </p:sp>
    </p:spTree>
  </p:cSld>
  <p:clrMapOvr>
    <a:masterClrMapping/>
  </p:clrMapOvr>
</p:sld>
</file>

<file path=ppt/slides/slide5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'information et de documentation (BE ALPHAS ARC-IFED-V 1502-)]]></a:t>
            </a:r>
          </a:p>
        </p:txBody>
      </p:sp>
    </p:spTree>
  </p:cSld>
  <p:clrMapOvr>
    <a:masterClrMapping/>
  </p:clrMapOvr>
</p:sld>
</file>

<file path=ppt/slides/slide5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e documentation pour le services sociaux d'industrie (BE ALPHAS ARC-IFED-V 1503-)]]></a:t>
            </a:r>
          </a:p>
        </p:txBody>
      </p:sp>
    </p:spTree>
  </p:cSld>
  <p:clrMapOvr>
    <a:masterClrMapping/>
  </p:clrMapOvr>
</p:sld>
</file>

<file path=ppt/slides/slide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e formation Freddy Terwagne (BE ALPHAS ARC-IFED-V 1504-1505)]]></a:t>
            </a:r>
          </a:p>
        </p:txBody>
      </p:sp>
    </p:spTree>
  </p:cSld>
  <p:clrMapOvr>
    <a:masterClrMapping/>
  </p:clrMapOvr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européen Fernand Dehousse (BE ALPHAS ARC-IFED-V 1506-)]]></a:t>
            </a:r>
          </a:p>
        </p:txBody>
      </p:sp>
    </p:spTree>
  </p:cSld>
  <p:clrMapOvr>
    <a:masterClrMapping/>
  </p:clrMapOvr>
</p:sld>
</file>

<file path=ppt/slides/slide5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glantine (BE ALPHAS ARC-IFED-V 1507-1510)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5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GTB (BE ALPHAS ARC-IFED-V 1511-)]]></a:t>
            </a:r>
          </a:p>
        </p:txBody>
      </p:sp>
    </p:spTree>
  </p:cSld>
  <p:clrMapOvr>
    <a:masterClrMapping/>
  </p:clrMapOvr>
</p:sld>
</file>

<file path=ppt/slides/slide5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nationale des conseillers communaux et provinciaux (BE ALPHAS ARC-IFED-V 1512-)]]></a:t>
            </a:r>
          </a:p>
        </p:txBody>
      </p:sp>
    </p:spTree>
  </p:cSld>
  <p:clrMapOvr>
    <a:masterClrMapping/>
  </p:clrMapOvr>
</p:sld>
</file>

<file path=ppt/slides/slide5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nationale des indépendants (BE ALPHAS ARC-IFED-V 1513-)]]></a:t>
            </a:r>
          </a:p>
        </p:txBody>
      </p:sp>
    </p:spTree>
  </p:cSld>
  <p:clrMapOvr>
    <a:masterClrMapping/>
  </p:clrMapOvr>
</p:sld>
</file>

<file path=ppt/slides/slide5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s pensionnés socialistes (BE ALPHAS ARC-IFED-V 1514-)]]></a:t>
            </a:r>
          </a:p>
        </p:txBody>
      </p:sp>
    </p:spTree>
  </p:cSld>
  <p:clrMapOvr>
    <a:masterClrMapping/>
  </p:clrMapOvr>
</p:sld>
</file>

<file path=ppt/slides/slide5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nationale des pensionnés socialistes  (BE ALPHAS ARC-IFED-V 1515-1517)]]></a:t>
            </a:r>
          </a:p>
        </p:txBody>
      </p:sp>
    </p:spTree>
  </p:cSld>
  <p:clrMapOvr>
    <a:masterClrMapping/>
  </p:clrMapOvr>
</p:sld>
</file>

<file path=ppt/slides/slide5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socialistes (BE ALPHAS ARC-IFED-V 1518-1520)]]></a:t>
            </a:r>
          </a:p>
        </p:txBody>
      </p:sp>
    </p:spTree>
  </p:cSld>
  <p:clrMapOvr>
    <a:masterClrMapping/>
  </p:clrMapOvr>
</p:sld>
</file>

<file path=ppt/slides/slide5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ation André Renard (BE ALPHAS ARC-IFED-V 1521-)]]></a:t>
            </a:r>
          </a:p>
        </p:txBody>
      </p:sp>
    </p:spTree>
  </p:cSld>
  <p:clrMapOvr>
    <a:masterClrMapping/>
  </p:clrMapOvr>
</p:sld>
</file>

<file path=ppt/slides/slide5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itut Emile Vandervelde (BE ALPHAS ARC-IFED-V 1522-1526)]]></a:t>
            </a:r>
          </a:p>
        </p:txBody>
      </p:sp>
    </p:spTree>
  </p:cSld>
  <p:clrMapOvr>
    <a:masterClrMapping/>
  </p:clrMapOvr>
</p:sld>
</file>

<file path=ppt/slides/slide5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itut provincial de coopération agricole (BE ALPHAS ARC-IFED-V 1527)]]></a:t>
            </a:r>
          </a:p>
        </p:txBody>
      </p:sp>
    </p:spTree>
  </p:cSld>
  <p:clrMapOvr>
    <a:masterClrMapping/>
  </p:clrMapOvr>
</p:sld>
</file>

<file path=ppt/slides/slide5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 socialistes (BE ALPHAS ARC-IFED-V 1528-1531)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5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istère des Finances (BE ALPHAS ARC-IFED-V 1532-)]]></a:t>
            </a:r>
          </a:p>
        </p:txBody>
      </p:sp>
    </p:spTree>
  </p:cSld>
  <p:clrMapOvr>
    <a:masterClrMapping/>
  </p:clrMapOvr>
</p:sld>
</file>

<file path=ppt/slides/slide5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iteur belge (BE ALPHAS ARC-IFED-V 1533-1545)]]></a:t>
            </a:r>
          </a:p>
        </p:txBody>
      </p:sp>
    </p:spTree>
  </p:cSld>
  <p:clrMapOvr>
    <a:masterClrMapping/>
  </p:clrMapOvr>
</p:sld>
</file>

<file path=ppt/slides/slide5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 (BE ALPHAS ARC-IFED-V 1546-1549)]]></a:t>
            </a:r>
          </a:p>
        </p:txBody>
      </p:sp>
    </p:spTree>
  </p:cSld>
  <p:clrMapOvr>
    <a:masterClrMapping/>
  </p:clrMapOvr>
</p:sld>
</file>

<file path=ppt/slides/slide5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B (BE ALPHAS ARC-IFED-V 1550-1555)]]></a:t>
            </a:r>
          </a:p>
        </p:txBody>
      </p:sp>
    </p:spTree>
  </p:cSld>
  <p:clrMapOvr>
    <a:masterClrMapping/>
  </p:clrMapOvr>
</p:sld>
</file>

<file path=ppt/slides/slide5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BE ALPHAS ARC-IFED-V 1556-1559)]]></a:t>
            </a:r>
          </a:p>
        </p:txBody>
      </p:sp>
    </p:spTree>
  </p:cSld>
  <p:clrMapOvr>
    <a:masterClrMapping/>
  </p:clrMapOvr>
</p:sld>
</file>

<file path=ppt/slides/slide5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des Villes et communes belges (BE ALPHAS ARC-IFED-V 1560-1561)]]></a:t>
            </a:r>
          </a:p>
        </p:txBody>
      </p:sp>
    </p:spTree>
  </p:cSld>
  <p:clrMapOvr>
    <a:masterClrMapping/>
  </p:clrMapOvr>
</p:sld>
</file>

<file path=ppt/slides/slide5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vers (BE ALPHAS ARC-IFED-V 1562-1567)]]></a:t>
            </a:r>
          </a:p>
        </p:txBody>
      </p:sp>
    </p:spTree>
  </p:cSld>
  <p:clrMapOvr>
    <a:masterClrMapping/>
  </p:clrMapOvr>
</p:sld>
</file>

<file path=ppt/slides/slide5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iconographiques et audiovisuels, objets divers (BE ALPHAS ARC-IFED-V 1568-1579)]]></a:t>
            </a:r>
          </a:p>
        </p:txBody>
      </p:sp>
    </p:spTree>
  </p:cSld>
  <p:clrMapOvr>
    <a:masterClrMapping/>
  </p:clrMapOvr>
</p:sld>
</file>

<file path=ppt/slides/slide5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relatifs à Joseph Joset (BE ALPHAS ARC-I SER-D 1-4)]]></a:t>
            </a:r>
          </a:p>
        </p:txBody>
      </p:sp>
    </p:spTree>
  </p:cSld>
  <p:clrMapOvr>
    <a:masterClrMapping/>
  </p:clrMapOvr>
</p:sld>
</file>

<file path=ppt/slides/slide5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administratifs (BE ALPHAS ARC-I SER-D 5-65)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BE ALPHAS ARC-I SER-D 10)]]></a:t>
            </a:r>
          </a:p>
        </p:txBody>
      </p:sp>
    </p:spTree>
  </p:cSld>
  <p:clrMapOvr>
    <a:masterClrMapping/>
  </p:clrMapOvr>
</p:sld>
</file>

<file path=ppt/slides/slide5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individuels des membres  (BE ALPHAS ARC-I SER-D 18-65)]]></a:t>
            </a:r>
          </a:p>
        </p:txBody>
      </p:sp>
    </p:spTree>
  </p:cSld>
  <p:clrMapOvr>
    <a:masterClrMapping/>
  </p:clrMapOvr>
</p:sld>
</file>

<file path=ppt/slides/slide5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sse (BE ALPHAS ARC-I SER-D 66-77)]]></a:t>
            </a:r>
          </a:p>
        </p:txBody>
      </p:sp>
    </p:spTree>
  </p:cSld>
  <p:clrMapOvr>
    <a:masterClrMapping/>
  </p:clrMapOvr>
</p:sld>
</file>

<file path=ppt/slides/slide5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(BE ALPHAS ARC-I SER-D 66-86)]]></a:t>
            </a:r>
          </a:p>
        </p:txBody>
      </p:sp>
    </p:spTree>
  </p:cSld>
  <p:clrMapOvr>
    <a:masterClrMapping/>
  </p:clrMapOvr>
</p:sld>
</file>

<file path=ppt/slides/slide5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s de Joseph Joset (BE ALPHAS ARC-I SER-D 78-84)]]></a:t>
            </a:r>
          </a:p>
        </p:txBody>
      </p:sp>
    </p:spTree>
  </p:cSld>
  <p:clrMapOvr>
    <a:masterClrMapping/>
  </p:clrMapOvr>
</p:sld>
</file>

<file path=ppt/slides/slide5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s (BE ALPHAS ARC-I SER-D 78-86)]]></a:t>
            </a:r>
          </a:p>
        </p:txBody>
      </p:sp>
    </p:spTree>
  </p:cSld>
  <p:clrMapOvr>
    <a:masterClrMapping/>
  </p:clrMapOvr>
</p:sld>
</file>

<file path=ppt/slides/slide5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s d’autres auteurs (BE ALPHAS ARC-I SER-D 85-86)]]></a:t>
            </a:r>
          </a:p>
        </p:txBody>
      </p:sp>
    </p:spTree>
  </p:cSld>
  <p:clrMapOvr>
    <a:masterClrMapping/>
  </p:clrMapOvr>
</p:sld>
</file>

<file path=ppt/slides/slide5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administratifs (BE ALPHAS ARC-I UC 1-3)]]></a:t>
            </a:r>
          </a:p>
        </p:txBody>
      </p:sp>
    </p:spTree>
  </p:cSld>
  <p:clrMapOvr>
    <a:masterClrMapping/>
  </p:clrMapOvr>
</p:sld>
</file>

<file path=ppt/slides/slide5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coopératif en général (BE ALPHAS ARC-I UC 1-12)]]></a:t>
            </a:r>
          </a:p>
        </p:txBody>
      </p:sp>
    </p:spTree>
  </p:cSld>
  <p:clrMapOvr>
    <a:masterClrMapping/>
  </p:clrMapOvr>
</p:sld>
</file>

<file path=ppt/slides/slide5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et comptes-rendus (BE ALPHAS ARC-I UC 4-6)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(BE ALPHAS ARC-I UC 7-10)]]></a:t>
            </a:r>
          </a:p>
        </p:txBody>
      </p:sp>
    </p:spTree>
  </p:cSld>
  <p:clrMapOvr>
    <a:masterClrMapping/>
  </p:clrMapOvr>
</p:sld>
</file>

<file path=ppt/slides/slide5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agande (BE ALPHAS ARC-I UC 11-)]]></a:t>
            </a:r>
          </a:p>
        </p:txBody>
      </p:sp>
    </p:spTree>
  </p:cSld>
  <p:clrMapOvr>
    <a:masterClrMapping/>
  </p:clrMapOvr>
</p:sld>
</file>

<file path=ppt/slides/slide5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jets (BE ALPHAS ARC-I UC 12-)]]></a:t>
            </a:r>
          </a:p>
        </p:txBody>
      </p:sp>
    </p:spTree>
  </p:cSld>
  <p:clrMapOvr>
    <a:masterClrMapping/>
  </p:clrMapOvr>
</p:sld>
</file>

<file path=ppt/slides/slide5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administratifs et statistiques (BE ALPHAS ARC-I UC 13-16)]]></a:t>
            </a:r>
          </a:p>
        </p:txBody>
      </p:sp>
    </p:spTree>
  </p:cSld>
  <p:clrMapOvr>
    <a:masterClrMapping/>
  </p:clrMapOvr>
</p:sld>
</file>

<file path=ppt/slides/slide5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 générale coopérative (BE ALPHAS ARC-I UC 13-21)]]></a:t>
            </a:r>
          </a:p>
        </p:txBody>
      </p:sp>
    </p:spTree>
  </p:cSld>
  <p:clrMapOvr>
    <a:masterClrMapping/>
  </p:clrMapOvr>
</p:sld>
</file>

<file path=ppt/slides/slide5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et comptes-rendus (BE ALPHAS ARC-I UC 17-)]]></a:t>
            </a:r>
          </a:p>
        </p:txBody>
      </p:sp>
    </p:spTree>
  </p:cSld>
  <p:clrMapOvr>
    <a:masterClrMapping/>
  </p:clrMapOvr>
</p:sld>
</file>

<file path=ppt/slides/slide5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agande (BE ALPHAS ARC-I UC 18-19)]]></a:t>
            </a:r>
          </a:p>
        </p:txBody>
      </p:sp>
    </p:spTree>
  </p:cSld>
  <p:clrMapOvr>
    <a:masterClrMapping/>
  </p:clrMapOvr>
</p:sld>
</file>

<file path=ppt/slides/slide5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gue nationale des coopératrices (BE ALPHAS ARC-I UC 20-21)]]></a:t>
            </a:r>
          </a:p>
        </p:txBody>
      </p:sp>
    </p:spTree>
  </p:cSld>
  <p:clrMapOvr>
    <a:masterClrMapping/>
  </p:clrMapOvr>
</p:sld>
</file>

<file path=ppt/slides/slide5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administratifs et statistiques (BE ALPHAS ARC-I UC 22-26)]]></a:t>
            </a:r>
          </a:p>
        </p:txBody>
      </p:sp>
    </p:spTree>
  </p:cSld>
  <p:clrMapOvr>
    <a:masterClrMapping/>
  </p:clrMapOvr>
</p:sld>
</file>

<file path=ppt/slides/slide5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coopérative (BE ALPHAS ARC-I UC 22-43)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5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et comptes-rendus (BE ALPHAS ARC-I UC 27-30)]]></a:t>
            </a:r>
          </a:p>
        </p:txBody>
      </p:sp>
    </p:spTree>
  </p:cSld>
  <p:clrMapOvr>
    <a:masterClrMapping/>
  </p:clrMapOvr>
</p:sld>
</file>

<file path=ppt/slides/slide5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s et journées spéciales (BE ALPHAS ARC-I UC 31-34)]]></a:t>
            </a:r>
          </a:p>
        </p:txBody>
      </p:sp>
    </p:spTree>
  </p:cSld>
  <p:clrMapOvr>
    <a:masterClrMapping/>
  </p:clrMapOvr>
</p:sld>
</file>

<file path=ppt/slides/slide5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BE ALPHAS ARC-I UC 35-40)]]></a:t>
            </a:r>
          </a:p>
        </p:txBody>
      </p:sp>
    </p:spTree>
  </p:cSld>
  <p:clrMapOvr>
    <a:masterClrMapping/>
  </p:clrMapOvr>
</p:sld>
</file>

<file path=ppt/slides/slide5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agande (BE ALPHAS ARC-I UC 41-)]]></a:t>
            </a:r>
          </a:p>
        </p:txBody>
      </p:sp>
    </p:spTree>
  </p:cSld>
  <p:clrMapOvr>
    <a:masterClrMapping/>
  </p:clrMapOvr>
</p:sld>
</file>

<file path=ppt/slides/slide5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jets (BE ALPHAS ARC-I UC 42-)]]></a:t>
            </a:r>
          </a:p>
        </p:txBody>
      </p:sp>
    </p:spTree>
  </p:cSld>
  <p:clrMapOvr>
    <a:masterClrMapping/>
  </p:clrMapOvr>
</p:sld>
</file>

<file path=ppt/slides/slide5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BE ALPHAS ARC-I UC 43-)]]></a:t>
            </a:r>
          </a:p>
        </p:txBody>
      </p:sp>
    </p:spTree>
  </p:cSld>
  <p:clrMapOvr>
    <a:masterClrMapping/>
  </p:clrMapOvr>
</p:sld>
</file>

<file path=ppt/slides/slide5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ivée (BE ALPHAS ARC-P BAI 1-)]]></a:t>
            </a:r>
          </a:p>
        </p:txBody>
      </p:sp>
    </p:spTree>
  </p:cSld>
  <p:clrMapOvr>
    <a:masterClrMapping/>
  </p:clrMapOvr>
</p:sld>
</file>

<file path=ppt/slides/slide5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ofessionnelle (BE ALPHAS ARC-P BAI 2-)]]></a:t>
            </a:r>
          </a:p>
        </p:txBody>
      </p:sp>
    </p:spTree>
  </p:cSld>
  <p:clrMapOvr>
    <a:masterClrMapping/>
  </p:clrMapOvr>
</p:sld>
</file>

<file path=ppt/slides/slide5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au niveau national  (BE ALPHAS ARC-P BAI 3-13)]]></a:t>
            </a:r>
          </a:p>
        </p:txBody>
      </p:sp>
    </p:spTree>
  </p:cSld>
  <p:clrMapOvr>
    <a:masterClrMapping/>
  </p:clrMapOvr>
</p:sld>
</file>

<file path=ppt/slides/slide5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militante  (BE ALPHAS ARC-P BAI 3-25)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5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au niveau fédéral  (BE ALPHAS ARC-P BAI 14-15)]]></a:t>
            </a:r>
          </a:p>
        </p:txBody>
      </p:sp>
    </p:spTree>
  </p:cSld>
  <p:clrMapOvr>
    <a:masterClrMapping/>
  </p:clrMapOvr>
</p:sld>
</file>

<file path=ppt/slides/slide5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au niveau local  (BE ALPHAS ARC-P BAI 16-19)]]></a:t>
            </a:r>
          </a:p>
        </p:txBody>
      </p:sp>
    </p:spTree>
  </p:cSld>
  <p:clrMapOvr>
    <a:masterClrMapping/>
  </p:clrMapOvr>
</p:sld>
</file>

<file path=ppt/slides/slide5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res organisations socialistes  (BE ALPHAS ARC-P BAI 20-25)]]></a:t>
            </a:r>
          </a:p>
        </p:txBody>
      </p:sp>
    </p:spTree>
  </p:cSld>
  <p:clrMapOvr>
    <a:masterClrMapping/>
  </p:clrMapOvr>
</p:sld>
</file>

<file path=ppt/slides/slide5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ler provincial de Liège (1946-1961) (BE ALPHAS ARC-P BAI 26-)]]></a:t>
            </a:r>
          </a:p>
        </p:txBody>
      </p:sp>
    </p:spTree>
  </p:cSld>
  <p:clrMapOvr>
    <a:masterClrMapping/>
  </p:clrMapOvr>
</p:sld>
</file>

<file path=ppt/slides/slide5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ats électifs et exécutifs (BE ALPHAS ARC-P BAI 26-45)]]></a:t>
            </a:r>
          </a:p>
        </p:txBody>
      </p:sp>
    </p:spTree>
  </p:cSld>
  <p:clrMapOvr>
    <a:masterClrMapping/>
  </p:clrMapOvr>
</p:sld>
</file>

<file path=ppt/slides/slide5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olitique publique (BE ALPHAS ARC-P BAI 26-52)]]></a:t>
            </a:r>
          </a:p>
        </p:txBody>
      </p:sp>
    </p:spTree>
  </p:cSld>
  <p:clrMapOvr>
    <a:masterClrMapping/>
  </p:clrMapOvr>
</p:sld>
</file>

<file path=ppt/slides/slide5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ler communal (1946-1950, 1964-1971, 1976-1982)   (BE ALPHAS ARC-P BAI 27-31)]]></a:t>
            </a:r>
          </a:p>
        </p:txBody>
      </p:sp>
    </p:spTree>
  </p:cSld>
  <p:clrMapOvr>
    <a:masterClrMapping/>
  </p:clrMapOvr>
</p:sld>
</file>

<file path=ppt/slides/slide5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lle de Liège [Dupliquer] (BE ALPHAS ARC-P BAI 27-45)]]></a:t>
            </a:r>
          </a:p>
        </p:txBody>
      </p:sp>
    </p:spTree>
  </p:cSld>
  <p:clrMapOvr>
    <a:masterClrMapping/>
  </p:clrMapOvr>
</p:sld>
</file>

<file path=ppt/slides/slide5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Échevin des travaux publics (1950-1958)  (BE ALPHAS ARC-P BAI 32-37)]]></a:t>
            </a:r>
          </a:p>
        </p:txBody>
      </p:sp>
    </p:spTree>
  </p:cSld>
  <p:clrMapOvr>
    <a:masterClrMapping/>
  </p:clrMapOvr>
</p:sld>
</file>

<file path=ppt/slides/slide5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Échevin des affaires sociales – Services sociaux, Famille et Logement (1971-1973) [Dupliquer] (BE ALPHAS ARC-P BAI 38--40)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5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urgmestre (1973-1976)  (BE ALPHAS ARC-P BAI 40-44)]]></a:t>
            </a:r>
          </a:p>
        </p:txBody>
      </p:sp>
    </p:spTree>
  </p:cSld>
  <p:clrMapOvr>
    <a:masterClrMapping/>
  </p:clrMapOvr>
</p:sld>
</file>

<file path=ppt/slides/slide5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 (1968-1971, 1977, 1977-1981)  (BE ALPHAS ARC-P BAI 45)]]></a:t>
            </a:r>
          </a:p>
        </p:txBody>
      </p:sp>
    </p:spTree>
  </p:cSld>
  <p:clrMapOvr>
    <a:masterClrMapping/>
  </p:clrMapOvr>
</p:sld>
</file>

<file path=ppt/slides/slide5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ats dérivés (BE ALPHAS ARC-P BAI 46-52-)]]></a:t>
            </a:r>
          </a:p>
        </p:txBody>
      </p:sp>
    </p:spTree>
  </p:cSld>
  <p:clrMapOvr>
    <a:masterClrMapping/>
  </p:clrMapOvr>
</p:sld>
</file>

<file path=ppt/slides/slide5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son liégeoise (BE ALPHAS ARC-P BAI 46-52)]]></a:t>
            </a:r>
          </a:p>
        </p:txBody>
      </p:sp>
    </p:spTree>
  </p:cSld>
  <p:clrMapOvr>
    <a:masterClrMapping/>
  </p:clrMapOvr>
</p:sld>
</file>

<file path=ppt/slides/slide5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BE ALPHAS ARC-P BAI 53-54)]]></a:t>
            </a:r>
          </a:p>
        </p:txBody>
      </p:sp>
    </p:spTree>
  </p:cSld>
  <p:clrMapOvr>
    <a:masterClrMapping/>
  </p:clrMapOvr>
</p:sld>
</file>

<file path=ppt/slides/slide5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u groupe local (Tilleur) d’histoire / « groupe de recherches historiques en mémoire collective » (BE ALPHAS ARC-P BER 1-3)]]></a:t>
            </a:r>
          </a:p>
        </p:txBody>
      </p:sp>
    </p:spTree>
  </p:cSld>
  <p:clrMapOvr>
    <a:masterClrMapping/>
  </p:clrMapOvr>
</p:sld>
</file>

<file path=ppt/slides/slide5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 bon vi timps (BE ALPHAS ARC-P BER 1-6)]]></a:t>
            </a:r>
          </a:p>
        </p:txBody>
      </p:sp>
    </p:spTree>
  </p:cSld>
  <p:clrMapOvr>
    <a:masterClrMapping/>
  </p:clrMapOvr>
</p:sld>
</file>

<file path=ppt/slides/slide5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ivée (BE ALPHAS ARC-P BER 1-9)]]></a:t>
            </a:r>
          </a:p>
        </p:txBody>
      </p:sp>
    </p:spTree>
  </p:cSld>
  <p:clrMapOvr>
    <a:masterClrMapping/>
  </p:clrMapOvr>
</p:sld>
</file>

<file path=ppt/slides/slide5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tion (BE ALPHAS ARC-P BER 4-6)]]></a:t>
            </a:r>
          </a:p>
        </p:txBody>
      </p:sp>
    </p:spTree>
  </p:cSld>
  <p:clrMapOvr>
    <a:masterClrMapping/>
  </p:clrMapOvr>
</p:sld>
</file>

<file path=ppt/slides/slide5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sins, photos et aquarelles (BE ALPHAS ARC-P BER 7-9)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5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ofessionnelle (BE ALPHAS ARC-P BER 10-)]]></a:t>
            </a:r>
          </a:p>
        </p:txBody>
      </p:sp>
    </p:spTree>
  </p:cSld>
  <p:clrMapOvr>
    <a:masterClrMapping/>
  </p:clrMapOvr>
</p:sld>
</file>

<file path=ppt/slides/slide5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à Saint-Nicolas (BE ALPHAS ARC-P BER 11-)]]></a:t>
            </a:r>
          </a:p>
        </p:txBody>
      </p:sp>
    </p:spTree>
  </p:cSld>
  <p:clrMapOvr>
    <a:masterClrMapping/>
  </p:clrMapOvr>
</p:sld>
</file>

<file path=ppt/slides/slide5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militante (BE ALPHAS ARC-P BER 11-31)]]></a:t>
            </a:r>
          </a:p>
        </p:txBody>
      </p:sp>
    </p:spTree>
  </p:cSld>
  <p:clrMapOvr>
    <a:masterClrMapping/>
  </p:clrMapOvr>
</p:sld>
</file>

<file path=ppt/slides/slide5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(BE ALPHAS ARC-P BER 12-16)]]></a:t>
            </a:r>
          </a:p>
        </p:txBody>
      </p:sp>
    </p:spTree>
  </p:cSld>
  <p:clrMapOvr>
    <a:masterClrMapping/>
  </p:clrMapOvr>
</p:sld>
</file>

<file path=ppt/slides/slide5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trict de Grâce-Hollogne et Cantonale de Saint-Nicolas (BE ALPHAS ARC-P BER 17-)]]></a:t>
            </a:r>
          </a:p>
        </p:txBody>
      </p:sp>
    </p:spTree>
  </p:cSld>
  <p:clrMapOvr>
    <a:masterClrMapping/>
  </p:clrMapOvr>
</p:sld>
</file>

<file path=ppt/slides/slide5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(BE ALPHAS ARC-P BER 17-31)]]></a:t>
            </a:r>
          </a:p>
        </p:txBody>
      </p:sp>
    </p:spTree>
  </p:cSld>
  <p:clrMapOvr>
    <a:masterClrMapping/>
  </p:clrMapOvr>
</p:sld>
</file>

<file path=ppt/slides/slide5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de Saint-Nicolas (BE ALPHAS ARC-P BER 18-20)]]></a:t>
            </a:r>
          </a:p>
        </p:txBody>
      </p:sp>
    </p:spTree>
  </p:cSld>
  <p:clrMapOvr>
    <a:masterClrMapping/>
  </p:clrMapOvr>
</p:sld>
</file>

<file path=ppt/slides/slide5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 général /de Coordination des Sections du PS de Saint- Nicolas (BE ALPHAS ARC-P BER 21-22)]]></a:t>
            </a:r>
          </a:p>
        </p:txBody>
      </p:sp>
    </p:spTree>
  </p:cSld>
  <p:clrMapOvr>
    <a:masterClrMapping/>
  </p:clrMapOvr>
</p:sld>
</file>

<file path=ppt/slides/slide5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 des Elus socialistes du Conseil communal / Groupe des Conseillers communaux socialistes de Saint-Nicolas (BE ALPHAS ARC-P BER 23-25)]]></a:t>
            </a:r>
          </a:p>
        </p:txBody>
      </p:sp>
    </p:spTree>
  </p:cSld>
  <p:clrMapOvr>
    <a:masterClrMapping/>
  </p:clrMapOvr>
</p:sld>
</file>

<file path=ppt/slides/slide5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puis (après la fusion des communes) Section du PS de Montegnée (BE ALPHAS ARC-P BER 26-28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65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is (127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6]]></a:t>
            </a:r>
          </a:p>
        </p:txBody>
      </p:sp>
    </p:spTree>
  </p:cSld>
  <p:clrMapOvr>
    <a:masterClrMapping/>
  </p:clrMapOvr>
</p:sld>
</file>

<file path=ppt/slides/slide6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coopérative (BE ALPHAS ARC-P BER 29-)]]></a:t>
            </a:r>
          </a:p>
        </p:txBody>
      </p:sp>
    </p:spTree>
  </p:cSld>
  <p:clrMapOvr>
    <a:masterClrMapping/>
  </p:clrMapOvr>
</p:sld>
</file>

<file path=ppt/slides/slide6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res organisations socialistes (BE ALPHAS ARC-P BER 29-31)]]></a:t>
            </a:r>
          </a:p>
        </p:txBody>
      </p:sp>
    </p:spTree>
  </p:cSld>
  <p:clrMapOvr>
    <a:masterClrMapping/>
  </p:clrMapOvr>
</p:sld>
</file>

<file path=ppt/slides/slide6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bl Présence et Action culturelles (BE ALPHAS ARC-P BER 30-31)]]></a:t>
            </a:r>
          </a:p>
        </p:txBody>
      </p:sp>
    </p:spTree>
  </p:cSld>
  <p:clrMapOvr>
    <a:masterClrMapping/>
  </p:clrMapOvr>
</p:sld>
</file>

<file path=ppt/slides/slide6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 socialistes (BE ALPHAS ARC-P BER 32-)]]></a:t>
            </a:r>
          </a:p>
        </p:txBody>
      </p:sp>
    </p:spTree>
  </p:cSld>
  <p:clrMapOvr>
    <a:masterClrMapping/>
  </p:clrMapOvr>
</p:sld>
</file>

<file path=ppt/slides/slide6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Bergmans (BE ALPHAS ARC-P BER 33-)]]></a:t>
            </a:r>
          </a:p>
        </p:txBody>
      </p:sp>
    </p:spTree>
  </p:cSld>
  <p:clrMapOvr>
    <a:masterClrMapping/>
  </p:clrMapOvr>
</p:sld>
</file>

<file path=ppt/slides/slide6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communal de la Ville de Liège (BE ALPHAS ARC-P BOU 1-9)]]></a:t>
            </a:r>
          </a:p>
        </p:txBody>
      </p:sp>
    </p:spTree>
  </p:cSld>
  <p:clrMapOvr>
    <a:masterClrMapping/>
  </p:clrMapOvr>
</p:sld>
</file>

<file path=ppt/slides/slide6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ler communal de la Ville de Liège (BE ALPHAS ARC-P BOU 1-15)]]></a:t>
            </a:r>
          </a:p>
        </p:txBody>
      </p:sp>
    </p:spTree>
  </p:cSld>
  <p:clrMapOvr>
    <a:masterClrMapping/>
  </p:clrMapOvr>
</p:sld>
</file>

<file path=ppt/slides/slide6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PAS de Liège  (BE ALPHAS ARC-P BOU 10-11)]]></a:t>
            </a:r>
          </a:p>
        </p:txBody>
      </p:sp>
    </p:spTree>
  </p:cSld>
  <p:clrMapOvr>
    <a:masterClrMapping/>
  </p:clrMapOvr>
</p:sld>
</file>

<file path=ppt/slides/slide6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ce de Liège   (BE ALPHAS ARC-P BOU 12-14)]]></a:t>
            </a:r>
          </a:p>
        </p:txBody>
      </p:sp>
    </p:spTree>
  </p:cSld>
  <p:clrMapOvr>
    <a:masterClrMapping/>
  </p:clrMapOvr>
</p:sld>
</file>

<file path=ppt/slides/slide6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e foncière et immobilière de Liège  (BE ALPHAS ARC-P BOU 15-)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présentant de la Ville de Liège dans des intercommunales (BE ALPHAS ARC-P BOU 16-32)]]></a:t>
            </a:r>
          </a:p>
        </p:txBody>
      </p:sp>
    </p:spTree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cipation à des asbl (BE ALPHAS ARC-P BOU 33-35)]]></a:t>
            </a:r>
          </a:p>
        </p:txBody>
      </p:sp>
    </p:spTree>
  </p:cSld>
  <p:clrMapOvr>
    <a:masterClrMapping/>
  </p:clrMapOvr>
</p:sld>
</file>

<file path=ppt/slides/slide6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culturelle (BE ALPHAS ARC-P BOU 36-38)]]></a:t>
            </a:r>
          </a:p>
        </p:txBody>
      </p:sp>
    </p:spTree>
  </p:cSld>
  <p:clrMapOvr>
    <a:masterClrMapping/>
  </p:clrMapOvr>
</p:sld>
</file>

<file path=ppt/slides/slide6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itations à divers évènements (BE ALPHAS ARC-P BOU 39-)]]></a:t>
            </a:r>
          </a:p>
        </p:txBody>
      </p:sp>
    </p:spTree>
  </p:cSld>
  <p:clrMapOvr>
    <a:masterClrMapping/>
  </p:clrMapOvr>
</p:sld>
</file>

<file path=ppt/slides/slide6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67-1973  (BE ALPHAS ARC-P BRU 1-5)]]></a:t>
            </a:r>
          </a:p>
        </p:txBody>
      </p:sp>
    </p:spTree>
  </p:cSld>
  <p:clrMapOvr>
    <a:masterClrMapping/>
  </p:clrMapOvr>
</p:sld>
</file>

<file path=ppt/slides/slide6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74-1976 (BE ALPHAS ARC-P BRU 6-9)]]></a:t>
            </a:r>
          </a:p>
        </p:txBody>
      </p:sp>
    </p:spTree>
  </p:cSld>
  <p:clrMapOvr>
    <a:masterClrMapping/>
  </p:clrMapOvr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76-1982 (BE ALPHAS ARC-P BRU 10-13)]]></a:t>
            </a:r>
          </a:p>
        </p:txBody>
      </p:sp>
    </p:spTree>
  </p:cSld>
  <p:clrMapOvr>
    <a:masterClrMapping/>
  </p:clrMapOvr>
</p:sld>
</file>

<file path=ppt/slides/slide6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ives (BE ALPHAS ARC-P DEME 1)]]></a:t>
            </a:r>
          </a:p>
        </p:txBody>
      </p:sp>
    </p:spTree>
  </p:cSld>
  <p:clrMapOvr>
    <a:masterClrMapping/>
  </p:clrMapOvr>
</p:sld>
</file>

<file path=ppt/slides/slide6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Coupures de presse relatives à l'économie verviétoise] (BE ALPHAS ARC-P DOH 1)]]></a:t>
            </a:r>
          </a:p>
        </p:txBody>
      </p:sp>
    </p:spTree>
  </p:cSld>
  <p:clrMapOvr>
    <a:masterClrMapping/>
  </p:clrMapOvr>
</p:sld>
</file>

<file path=ppt/slides/slide6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piègle : mensuel de la Commission Communale des Jeunes de Pepinster (BE ALPHAS ARC-P DOH 2)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6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ue de la Maison des jeunes d'Ensival (BE ALPHAS ARC-P DOH 3)]]></a:t>
            </a:r>
          </a:p>
        </p:txBody>
      </p:sp>
    </p:spTree>
  </p:cSld>
  <p:clrMapOvr>
    <a:masterClrMapping/>
  </p:clrMapOvr>
</p:sld>
</file>

<file path=ppt/slides/slide6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Tracts concernant un appel à la grève à Verviers en 1934] (BE ALPHAS ARC-P DOH 4)]]></a:t>
            </a:r>
          </a:p>
        </p:txBody>
      </p:sp>
    </p:spTree>
  </p:cSld>
  <p:clrMapOvr>
    <a:masterClrMapping/>
  </p:clrMapOvr>
</p:sld>
</file>

<file path=ppt/slides/slide6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Slogans et citations politiques diverses] (BE ALPHAS ARC-P DOH HF 1)]]></a:t>
            </a:r>
          </a:p>
        </p:txBody>
      </p:sp>
    </p:spTree>
  </p:cSld>
  <p:clrMapOvr>
    <a:masterClrMapping/>
  </p:clrMapOvr>
</p:sld>
</file>

<file path=ppt/slides/slide6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Dossier relatif à la Question royale] (BE ALPHAS ARC-P DOH HF 3)]]></a:t>
            </a:r>
          </a:p>
        </p:txBody>
      </p:sp>
    </p:spTree>
  </p:cSld>
  <p:clrMapOvr>
    <a:masterClrMapping/>
  </p:clrMapOvr>
</p:sld>
</file>

<file path=ppt/slides/slide6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lités (BE ALPHAS ARC-P MAT 1-104)]]></a:t>
            </a:r>
          </a:p>
        </p:txBody>
      </p:sp>
    </p:spTree>
  </p:cSld>
  <p:clrMapOvr>
    <a:masterClrMapping/>
  </p:clrMapOvr>
</p:sld>
</file>

<file path=ppt/slides/slide6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personnels relatifs à des affaires diverses (BE ALPHAS ARC-P MAT 2-32)]]></a:t>
            </a:r>
          </a:p>
        </p:txBody>
      </p:sp>
    </p:spTree>
  </p:cSld>
  <p:clrMapOvr>
    <a:masterClrMapping/>
  </p:clrMapOvr>
</p:sld>
</file>

<file path=ppt/slides/slide6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personnels relatifs à des affaires diverses  (BE ALPHAS ARC-P MAT 33-100)]]></a:t>
            </a:r>
          </a:p>
        </p:txBody>
      </p:sp>
    </p:spTree>
  </p:cSld>
  <p:clrMapOvr>
    <a:masterClrMapping/>
  </p:clrMapOvr>
</p:sld>
</file>

<file path=ppt/slides/slide6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personnels relatifs à des affaires diverses  (BE ALPHAS ARC-P MAT 102-103)]]></a:t>
            </a:r>
          </a:p>
        </p:txBody>
      </p:sp>
    </p:spTree>
  </p:cSld>
  <p:clrMapOvr>
    <a:masterClrMapping/>
  </p:clrMapOvr>
</p:sld>
</file>

<file path=ppt/slides/slide6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ivée (BE ALPHAS ARC-P MAT 105-)]]></a:t>
            </a:r>
          </a:p>
        </p:txBody>
      </p:sp>
    </p:spTree>
  </p:cSld>
  <p:clrMapOvr>
    <a:masterClrMapping/>
  </p:clrMapOvr>
</p:sld>
</file>

<file path=ppt/slides/slide6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ofessionnelle (BE ALPHAS ARC-P MAT 106-)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6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lité (BE ALPHAS ARC-P MAT 107-)]]></a:t>
            </a:r>
          </a:p>
        </p:txBody>
      </p:sp>
    </p:spTree>
  </p:cSld>
  <p:clrMapOvr>
    <a:masterClrMapping/>
  </p:clrMapOvr>
</p:sld>
</file>

<file path=ppt/slides/slide6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militante (BE ALPHAS ARC-P MAT 107-152)]]></a:t>
            </a:r>
          </a:p>
        </p:txBody>
      </p:sp>
    </p:spTree>
  </p:cSld>
  <p:clrMapOvr>
    <a:masterClrMapping/>
  </p:clrMapOvr>
</p:sld>
</file>

<file path=ppt/slides/slide6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(BE ALPHAS ARC-P MAT 108-137)]]></a:t>
            </a:r>
          </a:p>
        </p:txBody>
      </p:sp>
    </p:spTree>
  </p:cSld>
  <p:clrMapOvr>
    <a:masterClrMapping/>
  </p:clrMapOvr>
</p:sld>
</file>

<file path=ppt/slides/slide6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transcriptions d’émissions de la RTBF (BE ALPHAS ARC-P MAT 123-125)]]></a:t>
            </a:r>
          </a:p>
        </p:txBody>
      </p:sp>
    </p:spTree>
  </p:cSld>
  <p:clrMapOvr>
    <a:masterClrMapping/>
  </p:clrMapOvr>
</p:sld>
</file>

<file path=ppt/slides/slide6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elatifs à diverses élections entre 1981 et 1985 (BE ALPHAS ARC-P MAT 127-132)]]></a:t>
            </a:r>
          </a:p>
        </p:txBody>
      </p:sp>
    </p:spTree>
  </p:cSld>
  <p:clrMapOvr>
    <a:masterClrMapping/>
  </p:clrMapOvr>
</p:sld>
</file>

<file path=ppt/slides/slide6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veau national (BE ALPHAS ARC-P MAT 138-145)]]></a:t>
            </a:r>
          </a:p>
        </p:txBody>
      </p:sp>
    </p:spTree>
  </p:cSld>
  <p:clrMapOvr>
    <a:masterClrMapping/>
  </p:clrMapOvr>
</p:sld>
</file>

<file path=ppt/slides/slide6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(BE ALPHAS ARC-P MAT 138-152)]]></a:t>
            </a:r>
          </a:p>
        </p:txBody>
      </p:sp>
    </p:spTree>
  </p:cSld>
  <p:clrMapOvr>
    <a:masterClrMapping/>
  </p:clrMapOvr>
</p:sld>
</file>

<file path=ppt/slides/slide6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veau régional (BE ALPHAS ARC-P MAT 146-147)]]></a:t>
            </a:r>
          </a:p>
        </p:txBody>
      </p:sp>
    </p:spTree>
  </p:cSld>
  <p:clrMapOvr>
    <a:masterClrMapping/>
  </p:clrMapOvr>
</p:sld>
</file>

<file path=ppt/slides/slide6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veau fédéral (BE ALPHAS ARC-P MAT 148-149)]]></a:t>
            </a:r>
          </a:p>
        </p:txBody>
      </p:sp>
    </p:spTree>
  </p:cSld>
  <p:clrMapOvr>
    <a:masterClrMapping/>
  </p:clrMapOvr>
</p:sld>
</file>

<file path=ppt/slides/slide6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res organisations socialistes (BE ALPHAS ARC-P MAT 150-152)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6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urgmestre de Seraing (1971-1988, 2001-2005) (BE ALPHAS ARC-P MAT 153-180)]]></a:t>
            </a:r>
          </a:p>
        </p:txBody>
      </p:sp>
    </p:spTree>
  </p:cSld>
  <p:clrMapOvr>
    <a:masterClrMapping/>
  </p:clrMapOvr>
</p:sld>
</file>

<file path=ppt/slides/slide6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ats électifs et exécutifs (BE ALPHAS ARC-P MAT 153-253)]]></a:t>
            </a:r>
          </a:p>
        </p:txBody>
      </p:sp>
    </p:spTree>
  </p:cSld>
  <p:clrMapOvr>
    <a:masterClrMapping/>
  </p:clrMapOvr>
</p:sld>
</file>

<file path=ppt/slides/slide6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olitique publique (BE ALPHAS ARC-P MAT 153-260)]]></a:t>
            </a:r>
          </a:p>
        </p:txBody>
      </p:sp>
    </p:spTree>
  </p:cSld>
  <p:clrMapOvr>
    <a:masterClrMapping/>
  </p:clrMapOvr>
</p:sld>
</file>

<file path=ppt/slides/slide6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elatifs à la Régionalisation (BE ALPHAS ARC-P MAT 156-166)]]></a:t>
            </a:r>
          </a:p>
        </p:txBody>
      </p:sp>
    </p:spTree>
  </p:cSld>
  <p:clrMapOvr>
    <a:masterClrMapping/>
  </p:clrMapOvr>
</p:sld>
</file>

<file path=ppt/slides/slide6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 «  Seraing notre commune » (BE ALPHAS ARC-P MAT 175-176)]]></a:t>
            </a:r>
          </a:p>
        </p:txBody>
      </p:sp>
    </p:spTree>
  </p:cSld>
  <p:clrMapOvr>
    <a:masterClrMapping/>
  </p:clrMapOvr>
</p:sld>
</file>

<file path=ppt/slides/slide6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puté national (1971-1985) (BE ALPHAS ARC-P MAT 181-183)]]></a:t>
            </a:r>
          </a:p>
        </p:txBody>
      </p:sp>
    </p:spTree>
  </p:cSld>
  <p:clrMapOvr>
    <a:masterClrMapping/>
  </p:clrMapOvr>
</p:sld>
</file>

<file path=ppt/slides/slide6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istre national (1977-1981, 1993-1994) (BE ALPHAS ARC-P MAT 184-242)]]></a:t>
            </a:r>
          </a:p>
        </p:txBody>
      </p:sp>
    </p:spTree>
  </p:cSld>
  <p:clrMapOvr>
    <a:masterClrMapping/>
  </p:clrMapOvr>
</p:sld>
</file>

<file path=ppt/slides/slide6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sur la sidérurgie (BE ALPHAS ARC-P MAT 193-199)]]></a:t>
            </a:r>
          </a:p>
        </p:txBody>
      </p:sp>
    </p:spTree>
  </p:cSld>
  <p:clrMapOvr>
    <a:masterClrMapping/>
  </p:clrMapOvr>
</p:sld>
</file>

<file path=ppt/slides/slide6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elatifs aux réunions du Comité ministériel des affaires wallonnes (BE ALPHAS ARC-P MAT 210-234)]]></a:t>
            </a:r>
          </a:p>
        </p:txBody>
      </p:sp>
    </p:spTree>
  </p:cSld>
  <p:clrMapOvr>
    <a:masterClrMapping/>
  </p:clrMapOvr>
</p:sld>
</file>

<file path=ppt/slides/slide6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eur (1988-1995) (BE ALPHAS ARC-P MAT 243-247)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6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istre régional (1980-1995, 1992-1993) (BE ALPHAS ARC-P MAT 248-253)]]></a:t>
            </a:r>
          </a:p>
        </p:txBody>
      </p:sp>
    </p:spTree>
  </p:cSld>
  <p:clrMapOvr>
    <a:masterClrMapping/>
  </p:clrMapOvr>
</p:sld>
</file>

<file path=ppt/slides/slide6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elatifs à l’intercommunale Intradel  (BE ALPHAS ARC-P MAT 250-251)]]></a:t>
            </a:r>
          </a:p>
        </p:txBody>
      </p:sp>
    </p:spTree>
  </p:cSld>
  <p:clrMapOvr>
    <a:masterClrMapping/>
  </p:clrMapOvr>
</p:sld>
</file>

<file path=ppt/slides/slide6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ats dérivés (BE ALPHAS ARC-P MAT 254-260)]]></a:t>
            </a:r>
          </a:p>
        </p:txBody>
      </p:sp>
    </p:spTree>
  </p:cSld>
  <p:clrMapOvr>
    <a:masterClrMapping/>
  </p:clrMapOvr>
</p:sld>
</file>

<file path=ppt/slides/slide6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BE ALPHAS ARC-P MAT 261-262)]]></a:t>
            </a:r>
          </a:p>
        </p:txBody>
      </p:sp>
    </p:spTree>
  </p:cSld>
  <p:clrMapOvr>
    <a:masterClrMapping/>
  </p:clrMapOvr>
</p:sld>
</file>

<file path=ppt/slides/slide6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s et histoire sociales (BE ALPHAS ARC-P MUS 1-4)]]></a:t>
            </a:r>
          </a:p>
        </p:txBody>
      </p:sp>
    </p:spTree>
  </p:cSld>
  <p:clrMapOvr>
    <a:masterClrMapping/>
  </p:clrMapOvr>
</p:sld>
</file>

<file path=ppt/slides/slide6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ssemblement liégeois pour la paix (BE ALPHAS ARC-P MUS 4-9)]]></a:t>
            </a:r>
          </a:p>
        </p:txBody>
      </p:sp>
    </p:spTree>
  </p:cSld>
  <p:clrMapOvr>
    <a:masterClrMapping/>
  </p:clrMapOvr>
</p:sld>
</file>

<file path=ppt/slides/slide6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urgmestre de Fléron (BE ALPHAS ARC-P MUS 10-12)]]></a:t>
            </a:r>
          </a:p>
        </p:txBody>
      </p:sp>
    </p:spTree>
  </p:cSld>
  <p:clrMapOvr>
    <a:masterClrMapping/>
  </p:clrMapOvr>
</p:sld>
</file>

<file path=ppt/slides/slide6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parlementaire (BE ALPHAS ARC-P MUS 13-17)]]></a:t>
            </a:r>
          </a:p>
        </p:txBody>
      </p:sp>
    </p:spTree>
  </p:cSld>
  <p:clrMapOvr>
    <a:masterClrMapping/>
  </p:clrMapOvr>
</p:sld>
</file>

<file path=ppt/slides/slide6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ofessionnelle (BE ALPHAS ARC-P VRA 1-2-)]]></a:t>
            </a:r>
          </a:p>
        </p:txBody>
      </p:sp>
    </p:spTree>
  </p:cSld>
  <p:clrMapOvr>
    <a:masterClrMapping/>
  </p:clrMapOvr>
</p:sld>
</file>

<file path=ppt/slides/slide6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iviste au Fonds d'histoire du Mouvement wallon (BE ALPHAS ARC-P VRA 1-2)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6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au niveau régional (BE ALPHAS ARC-P VRA 3-)]]></a:t>
            </a:r>
          </a:p>
        </p:txBody>
      </p:sp>
    </p:spTree>
  </p:cSld>
  <p:clrMapOvr>
    <a:masterClrMapping/>
  </p:clrMapOvr>
</p:sld>
</file>

<file path=ppt/slides/slide6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militante (BE ALPHAS ARC-P VRA 3-13)]]></a:t>
            </a:r>
          </a:p>
        </p:txBody>
      </p:sp>
    </p:spTree>
  </p:cSld>
  <p:clrMapOvr>
    <a:masterClrMapping/>
  </p:clrMapOvr>
</p:sld>
</file>

<file path=ppt/slides/slide6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 Liège (BE ALPHAS ARC-P VRA 4-)]]></a:t>
            </a:r>
          </a:p>
        </p:txBody>
      </p:sp>
    </p:spTree>
  </p:cSld>
  <p:clrMapOvr>
    <a:masterClrMapping/>
  </p:clrMapOvr>
</p:sld>
</file>

<file path=ppt/slides/slide6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au niveau fédéral (BE ALPHAS ARC-P VRA 4-13)]]></a:t>
            </a:r>
          </a:p>
        </p:txBody>
      </p:sp>
    </p:spTree>
  </p:cSld>
  <p:clrMapOvr>
    <a:masterClrMapping/>
  </p:clrMapOvr>
</p:sld>
</file>

<file path=ppt/slides/slide6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ion de Liège (BE ALPHAS ARC-P VRA 5-)]]></a:t>
            </a:r>
          </a:p>
        </p:txBody>
      </p:sp>
    </p:spTree>
  </p:cSld>
  <p:clrMapOvr>
    <a:masterClrMapping/>
  </p:clrMapOvr>
</p:sld>
</file>

<file path=ppt/slides/slide6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Nouveau Liège (BE ALPHAS ARC-P VRA 6-13)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u Mouvement prolétarien (127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hiers périodiques (1275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61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brairie de La Wallonie (127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 d'actualité (127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ant-guerre (130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31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oits d'asile et aides aux réfugiés politiques (1303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2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national des femmes socialistes (1303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1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.P.T.T.M.A. et l'U.T.M.I. (130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5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.G.T.B. (130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des services publics belges en Grande-Bretagne (1303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édération socialiste belge de la résistance (1303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nion nationale des groupements de résistance (13034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irculaires et rapports (13034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32 ()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Tracts (13034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offerte à Louis De Brouckère par Charles Rahier pour son 80e anniversaire accompagnée d'une lettre de celui-ci. (130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INBEL (130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1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Informations de Belgique (1303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665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2024-07-27T03:09:30Z</dcterms:created>
  <dcterms:modified xsi:type="dcterms:W3CDTF">2024-07-27T03:09:30Z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