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54024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nifeste communiste (991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6 2011 at 10:09:1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4">
  <a:themeElements>
    <a:clrScheme name="Theme3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2024-06-27T21:32:54Z</dcterms:created>
  <dcterms:modified xsi:type="dcterms:W3CDTF">2024-06-27T21:32:54Z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