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748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0987_ca_object_representations_media_109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057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vince : une équipe avec Gaston Gérard : votez socialiste (ARC-C AFF ELE 038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2024-05-10T16:30:21Z</dcterms:created>
  <dcterms:modified xsi:type="dcterms:W3CDTF">2024-05-10T16:30:21Z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