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685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sme (649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3:04: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2024-05-14T02:05:08Z</dcterms:created>
  <dcterms:modified xsi:type="dcterms:W3CDTF">2024-05-14T02:05:08Z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