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62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6044_ca_object_representations_media_13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e anniversaire (ARC-C AFF DIV 03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2024-06-26T13:52:54Z</dcterms:created>
  <dcterms:modified xsi:type="dcterms:W3CDTF">2024-06-26T13:52:54Z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