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67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9334_ca_object_representations_media_107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3255_ca_object_representations_media_111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81948_ca_object_representations_media_1113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emps nouveaux Belgique nouvelle : votez socialiste (ARC-C AFF ELE 035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7877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3 mai : votez socialiste (ARC-C AFF ELE 040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86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son avenir : votez socialiste (ARC-C AFF ELE 04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2024-06-26T02:54:10Z</dcterms:created>
  <dcterms:modified xsi:type="dcterms:W3CDTF">2024-06-26T02:54:10Z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