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240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60e anniversaire de la mort de Joseph Wauters (1875-1929) (BIB 180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2024-07-05T19:29:55Z</dcterms:created>
  <dcterms:modified xsi:type="dcterms:W3CDTF">2024-07-05T19:29:55Z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