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045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rnographie cléricale (3410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1:03: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2024-04-27T03:25:09Z</dcterms:created>
  <dcterms:modified xsi:type="dcterms:W3CDTF">2024-04-27T03:25:09Z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