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1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conomique et la situation de la classe ouvrière en Russie soviétique (80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:06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2024-05-20T17:17:49Z</dcterms:created>
  <dcterms:modified xsi:type="dcterms:W3CDTF">2024-05-20T17:17:49Z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