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36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trimoine industriel et sa reconversion : Wallonie-Bruxelles (2247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9:02: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2024-06-26T07:36:36Z</dcterms:created>
  <dcterms:modified xsi:type="dcterms:W3CDTF">2024-06-26T07:36:36Z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