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983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64933_ca_object_representations_media_1455_large1.jpg"/>
</Relationships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séduction : Alex Fontaine-Borguet (2890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3 at 9:12:3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0478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PS 80 ans (ARC-C AFF DIV 0364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ruire une crèche : guide pratique (1938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0:09: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2024-05-20T05:13:52Z</dcterms:created>
  <dcterms:modified xsi:type="dcterms:W3CDTF">2024-05-20T05:13:52Z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