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303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; Critique du programme de Gotha (151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2024-06-23T03:41:45Z</dcterms:created>
  <dcterms:modified xsi:type="dcterms:W3CDTF">2024-06-23T03:41:45Z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