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424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finale (3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rbe à brûler : roman (3565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2024-05-20T17:29:18Z</dcterms:created>
  <dcterms:modified xsi:type="dcterms:W3CDTF">2024-05-20T17:29:18Z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