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380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rme et un capital : l'eau (204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2024-07-03T15:48:53Z</dcterms:created>
  <dcterms:modified xsi:type="dcterms:W3CDTF">2024-07-03T15:48:53Z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