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680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monumental de la Belgique. Vol. 3, Province de Liège, arrondissement de Liège, ville de Liège (32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2024-05-15T05:43:34Z</dcterms:created>
  <dcterms:modified xsi:type="dcterms:W3CDTF">2024-05-15T05:43:34Z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