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4299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98563_ca_object_representations_media_142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ile Vandervelde : Joseph Wauters : Achille Delattre (341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8 2010 at 11:03:5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019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ssembler pour agir (ARC-C AFF DIV 0345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1">
  <a:themeElements>
    <a:clrScheme name="Theme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2024-06-26T14:54:04Z</dcterms:created>
  <dcterms:modified xsi:type="dcterms:W3CDTF">2024-06-26T14:54:04Z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