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870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épendance de la Wallonie (1170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:11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erçu sur le passé des rues et lieux-dits de Tilleur : historique de Tilleur (1619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2 at 10:04:0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Lettre] aux délégués des U.S.C, à la Fédération liégeoise, aux mandataires parlementaires, provinciaux et communaux, aux militants (ARC-P MOT I-02A-12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Lettre] au Citoyen Gilbert Mottard, Bourgmestre  (ARC-P MOT I-02A-2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2024-05-15T10:59:22Z</dcterms:created>
  <dcterms:modified xsi:type="dcterms:W3CDTF">2024-05-15T10:59:22Z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