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28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u capital ou testament du 19ème siècle (327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2024-05-18T06:11:49Z</dcterms:created>
  <dcterms:modified xsi:type="dcterms:W3CDTF">2024-05-18T06:11:49Z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