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961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llections of Europe (193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9:09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2024-05-02T19:58:11Z</dcterms:created>
  <dcterms:modified xsi:type="dcterms:W3CDTF">2024-05-02T19:58:11Z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