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181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tercommunales à l'heure des régions : actes du colloque des 1 et 8 mars 1994 (3704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0 at 10:05:0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prises publiques et marché unique : les entreprises publiques indispensables à l'économie de marché (3564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2024-05-05T09:38:12Z</dcterms:created>
  <dcterms:modified xsi:type="dcterms:W3CDTF">2024-05-05T09:38:12Z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