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394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3 (3278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4 (3278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5 (3278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6 (3278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7 (327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8 (327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9 (327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10 (3278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Propriété (3281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2024-04-28T16:52:30Z</dcterms:created>
  <dcterms:modified xsi:type="dcterms:W3CDTF">2024-04-28T16:52:30Z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