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261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944-1954 : dix ans de politique socialiste à la Députation permanente de Liège (3271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2024-06-26T13:51:57Z</dcterms:created>
  <dcterms:modified xsi:type="dcterms:W3CDTF">2024-06-26T13:51:57Z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