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8420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indépendante. Vol. 2 (3197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9:01:02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la charité ecclésiastique : troisième lettre à M.P. De Decker, Ministre de l'intérieur (319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9:01:5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2024-04-29T05:18:47Z</dcterms:created>
  <dcterms:modified xsi:type="dcterms:W3CDTF">2024-04-29T05:18:47Z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