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52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olitique étrangère belge (7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10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2024-06-02T13:57:47Z</dcterms:created>
  <dcterms:modified xsi:type="dcterms:W3CDTF">2024-06-02T13:57:47Z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